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69" r:id="rId2"/>
    <p:sldId id="472" r:id="rId3"/>
    <p:sldId id="514" r:id="rId4"/>
    <p:sldId id="515" r:id="rId5"/>
    <p:sldId id="474" r:id="rId6"/>
    <p:sldId id="475" r:id="rId7"/>
    <p:sldId id="521" r:id="rId8"/>
    <p:sldId id="516" r:id="rId9"/>
    <p:sldId id="528" r:id="rId10"/>
    <p:sldId id="529" r:id="rId11"/>
    <p:sldId id="487" r:id="rId12"/>
    <p:sldId id="488" r:id="rId13"/>
    <p:sldId id="522" r:id="rId14"/>
    <p:sldId id="489" r:id="rId15"/>
    <p:sldId id="523" r:id="rId16"/>
    <p:sldId id="491" r:id="rId17"/>
    <p:sldId id="492" r:id="rId18"/>
    <p:sldId id="495" r:id="rId19"/>
    <p:sldId id="496" r:id="rId20"/>
    <p:sldId id="531" r:id="rId21"/>
    <p:sldId id="498" r:id="rId22"/>
    <p:sldId id="499" r:id="rId23"/>
    <p:sldId id="500" r:id="rId24"/>
    <p:sldId id="501" r:id="rId25"/>
    <p:sldId id="502" r:id="rId26"/>
    <p:sldId id="517" r:id="rId27"/>
    <p:sldId id="506" r:id="rId28"/>
    <p:sldId id="527" r:id="rId29"/>
    <p:sldId id="507" r:id="rId30"/>
    <p:sldId id="508" r:id="rId31"/>
    <p:sldId id="525" r:id="rId32"/>
    <p:sldId id="526" r:id="rId33"/>
  </p:sldIdLst>
  <p:sldSz cx="10080625" cy="6840538"/>
  <p:notesSz cx="9144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FF"/>
    <a:srgbClr val="CCCCFF"/>
    <a:srgbClr val="6699FF"/>
    <a:srgbClr val="3333FF"/>
    <a:srgbClr val="66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2" autoAdjust="0"/>
    <p:restoredTop sz="91310" autoAdjust="0"/>
  </p:normalViewPr>
  <p:slideViewPr>
    <p:cSldViewPr>
      <p:cViewPr>
        <p:scale>
          <a:sx n="86" d="100"/>
          <a:sy n="86" d="100"/>
        </p:scale>
        <p:origin x="-840" y="-150"/>
      </p:cViewPr>
      <p:guideLst>
        <p:guide orient="horz" pos="2155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832B42-ECA1-4019-ACE8-5F235F607980}" type="doc">
      <dgm:prSet loTypeId="urn:microsoft.com/office/officeart/2005/8/layout/hList7#1" loCatId="picture" qsTypeId="urn:microsoft.com/office/officeart/2005/8/quickstyle/simple1" qsCatId="simple" csTypeId="urn:microsoft.com/office/officeart/2005/8/colors/accent1_2" csCatId="accent1" phldr="1"/>
      <dgm:spPr/>
    </dgm:pt>
    <dgm:pt modelId="{A38890B6-E27E-450A-922F-83C24E5FEAC3}">
      <dgm:prSet phldrT="[文本]" custT="1"/>
      <dgm:spPr>
        <a:noFill/>
      </dgm:spPr>
      <dgm:t>
        <a:bodyPr/>
        <a:lstStyle/>
        <a:p>
          <a:r>
            <a:rPr lang="zh-CN" altLang="en-US" sz="17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图书</a:t>
          </a:r>
          <a:endParaRPr lang="zh-CN" altLang="en-US" sz="1700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77489E5D-32DF-4AB8-8CFF-CFA430ED5AF4}" type="parTrans" cxnId="{1805287F-2269-477B-91F8-EFB212C678AC}">
      <dgm:prSet/>
      <dgm:spPr/>
      <dgm:t>
        <a:bodyPr/>
        <a:lstStyle/>
        <a:p>
          <a:endParaRPr lang="zh-CN" altLang="en-US"/>
        </a:p>
      </dgm:t>
    </dgm:pt>
    <dgm:pt modelId="{31727153-4CBA-4644-B54A-DBB2E3F44D54}" type="sibTrans" cxnId="{1805287F-2269-477B-91F8-EFB212C678AC}">
      <dgm:prSet/>
      <dgm:spPr/>
      <dgm:t>
        <a:bodyPr/>
        <a:lstStyle/>
        <a:p>
          <a:endParaRPr lang="zh-CN" altLang="en-US"/>
        </a:p>
      </dgm:t>
    </dgm:pt>
    <dgm:pt modelId="{9E323A54-5C8C-4B66-B197-95867C537AF2}">
      <dgm:prSet phldrT="[文本]" custT="1"/>
      <dgm:spPr>
        <a:noFill/>
        <a:ln w="3175">
          <a:solidFill>
            <a:schemeClr val="accent1"/>
          </a:solidFill>
        </a:ln>
      </dgm:spPr>
      <dgm:t>
        <a:bodyPr/>
        <a:lstStyle/>
        <a:p>
          <a:r>
            <a:rPr lang="zh-CN" altLang="en-US" sz="17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期刊</a:t>
          </a:r>
          <a:endParaRPr lang="zh-CN" altLang="en-US" sz="1700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704C6967-140B-4FB7-8D66-3E4E843004A1}" type="parTrans" cxnId="{5FD60B8D-683C-4E4E-82FE-787AD4878EC8}">
      <dgm:prSet/>
      <dgm:spPr/>
      <dgm:t>
        <a:bodyPr/>
        <a:lstStyle/>
        <a:p>
          <a:endParaRPr lang="zh-CN" altLang="en-US"/>
        </a:p>
      </dgm:t>
    </dgm:pt>
    <dgm:pt modelId="{D48DF407-6E10-45AF-89E5-7A2AC2FBDA9A}" type="sibTrans" cxnId="{5FD60B8D-683C-4E4E-82FE-787AD4878EC8}">
      <dgm:prSet/>
      <dgm:spPr/>
      <dgm:t>
        <a:bodyPr/>
        <a:lstStyle/>
        <a:p>
          <a:endParaRPr lang="zh-CN" altLang="en-US"/>
        </a:p>
      </dgm:t>
    </dgm:pt>
    <dgm:pt modelId="{8A3362FF-EA49-4E47-B356-BA4A4C0A4DC4}">
      <dgm:prSet phldrT="[文本]" custT="1"/>
      <dgm:spPr>
        <a:noFill/>
        <a:ln w="3175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zh-CN" altLang="en-US" sz="17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报纸</a:t>
          </a:r>
          <a:endParaRPr lang="zh-CN" altLang="en-US" sz="1700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37D839E5-A5F8-4A66-A8CB-6B574B01AACC}" type="parTrans" cxnId="{B7025BBA-B75F-4D38-BF2A-4104E8F70B3B}">
      <dgm:prSet/>
      <dgm:spPr/>
      <dgm:t>
        <a:bodyPr/>
        <a:lstStyle/>
        <a:p>
          <a:endParaRPr lang="zh-CN" altLang="en-US"/>
        </a:p>
      </dgm:t>
    </dgm:pt>
    <dgm:pt modelId="{320F6BDA-1FD8-40C7-8C70-9D5BBEBAB3E4}" type="sibTrans" cxnId="{B7025BBA-B75F-4D38-BF2A-4104E8F70B3B}">
      <dgm:prSet/>
      <dgm:spPr/>
      <dgm:t>
        <a:bodyPr/>
        <a:lstStyle/>
        <a:p>
          <a:endParaRPr lang="zh-CN" altLang="en-US"/>
        </a:p>
      </dgm:t>
    </dgm:pt>
    <dgm:pt modelId="{97592A5D-A891-4F15-B628-456507C016AF}" type="pres">
      <dgm:prSet presAssocID="{C3832B42-ECA1-4019-ACE8-5F235F607980}" presName="Name0" presStyleCnt="0">
        <dgm:presLayoutVars>
          <dgm:dir/>
          <dgm:resizeHandles val="exact"/>
        </dgm:presLayoutVars>
      </dgm:prSet>
      <dgm:spPr/>
    </dgm:pt>
    <dgm:pt modelId="{E1A7C63F-E325-4F7F-9031-42BC26D437A2}" type="pres">
      <dgm:prSet presAssocID="{C3832B42-ECA1-4019-ACE8-5F235F607980}" presName="fgShape" presStyleLbl="fgShp" presStyleIdx="0" presStyleCnt="1" custFlipVert="0" custScaleY="21575" custLinFactNeighborX="517" custLinFactNeighborY="78268"/>
      <dgm:spPr/>
    </dgm:pt>
    <dgm:pt modelId="{D4B200A7-4024-4F55-903A-4CCE48015974}" type="pres">
      <dgm:prSet presAssocID="{C3832B42-ECA1-4019-ACE8-5F235F607980}" presName="linComp" presStyleCnt="0"/>
      <dgm:spPr/>
    </dgm:pt>
    <dgm:pt modelId="{37291CD2-6256-4421-AFC7-CFB78431894E}" type="pres">
      <dgm:prSet presAssocID="{A38890B6-E27E-450A-922F-83C24E5FEAC3}" presName="compNode" presStyleCnt="0"/>
      <dgm:spPr/>
    </dgm:pt>
    <dgm:pt modelId="{EB356C68-0D34-4B11-A3B3-02F4181D9785}" type="pres">
      <dgm:prSet presAssocID="{A38890B6-E27E-450A-922F-83C24E5FEAC3}" presName="bkgdShape" presStyleLbl="node1" presStyleIdx="0" presStyleCnt="3" custLinFactX="-200000" custLinFactNeighborX="-259257" custLinFactNeighborY="-9432"/>
      <dgm:spPr/>
      <dgm:t>
        <a:bodyPr/>
        <a:lstStyle/>
        <a:p>
          <a:endParaRPr lang="zh-CN" altLang="en-US"/>
        </a:p>
      </dgm:t>
    </dgm:pt>
    <dgm:pt modelId="{B80EA84F-6E5C-402C-AD50-60982DDD850A}" type="pres">
      <dgm:prSet presAssocID="{A38890B6-E27E-450A-922F-83C24E5FEAC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DBFB30-84B7-4FE9-9AA7-84A82D0ACE60}" type="pres">
      <dgm:prSet presAssocID="{A38890B6-E27E-450A-922F-83C24E5FEAC3}" presName="invisiNode" presStyleLbl="node1" presStyleIdx="0" presStyleCnt="3"/>
      <dgm:spPr/>
    </dgm:pt>
    <dgm:pt modelId="{6D863A6D-8C7C-44D6-97F2-897BF92B01C0}" type="pres">
      <dgm:prSet presAssocID="{A38890B6-E27E-450A-922F-83C24E5FEAC3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1000" r="-61000"/>
          </a:stretch>
        </a:blipFill>
        <a:ln w="12700">
          <a:solidFill>
            <a:schemeClr val="tx2">
              <a:lumMod val="40000"/>
              <a:lumOff val="60000"/>
            </a:schemeClr>
          </a:solidFill>
        </a:ln>
      </dgm:spPr>
    </dgm:pt>
    <dgm:pt modelId="{2DCC9E40-0A92-41E7-92E0-0D4553CF40BB}" type="pres">
      <dgm:prSet presAssocID="{31727153-4CBA-4644-B54A-DBB2E3F44D54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251C070D-DBEB-4EA6-BA9E-7FD026D8BCC6}" type="pres">
      <dgm:prSet presAssocID="{9E323A54-5C8C-4B66-B197-95867C537AF2}" presName="compNode" presStyleCnt="0"/>
      <dgm:spPr/>
    </dgm:pt>
    <dgm:pt modelId="{2549FCA3-9A09-4232-AC5C-B0A86A0DC9CC}" type="pres">
      <dgm:prSet presAssocID="{9E323A54-5C8C-4B66-B197-95867C537AF2}" presName="bkgdShape" presStyleLbl="node1" presStyleIdx="1" presStyleCnt="3"/>
      <dgm:spPr/>
      <dgm:t>
        <a:bodyPr/>
        <a:lstStyle/>
        <a:p>
          <a:endParaRPr lang="zh-CN" altLang="en-US"/>
        </a:p>
      </dgm:t>
    </dgm:pt>
    <dgm:pt modelId="{D33B5B1E-270B-4A0B-8739-8989B5BF37E5}" type="pres">
      <dgm:prSet presAssocID="{9E323A54-5C8C-4B66-B197-95867C537AF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B463D5-DB6B-4577-83F2-7D8329AD4808}" type="pres">
      <dgm:prSet presAssocID="{9E323A54-5C8C-4B66-B197-95867C537AF2}" presName="invisiNode" presStyleLbl="node1" presStyleIdx="1" presStyleCnt="3"/>
      <dgm:spPr/>
    </dgm:pt>
    <dgm:pt modelId="{0F816B0D-8754-45B5-A77A-824403386729}" type="pres">
      <dgm:prSet presAssocID="{9E323A54-5C8C-4B66-B197-95867C537AF2}" presName="imagNode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1000" r="-61000"/>
          </a:stretch>
        </a:blipFill>
        <a:ln w="12700">
          <a:solidFill>
            <a:schemeClr val="tx2">
              <a:lumMod val="40000"/>
              <a:lumOff val="60000"/>
            </a:schemeClr>
          </a:solidFill>
        </a:ln>
      </dgm:spPr>
    </dgm:pt>
    <dgm:pt modelId="{2B00982B-5648-4055-A698-DB4A26D59EB3}" type="pres">
      <dgm:prSet presAssocID="{D48DF407-6E10-45AF-89E5-7A2AC2FBDA9A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43852046-7AB1-4E97-BB6C-0401528CC42B}" type="pres">
      <dgm:prSet presAssocID="{8A3362FF-EA49-4E47-B356-BA4A4C0A4DC4}" presName="compNode" presStyleCnt="0"/>
      <dgm:spPr/>
    </dgm:pt>
    <dgm:pt modelId="{03AA7F59-67A8-45B9-8861-8F737F0A2924}" type="pres">
      <dgm:prSet presAssocID="{8A3362FF-EA49-4E47-B356-BA4A4C0A4DC4}" presName="bkgdShape" presStyleLbl="node1" presStyleIdx="2" presStyleCnt="3"/>
      <dgm:spPr/>
      <dgm:t>
        <a:bodyPr/>
        <a:lstStyle/>
        <a:p>
          <a:endParaRPr lang="zh-CN" altLang="en-US"/>
        </a:p>
      </dgm:t>
    </dgm:pt>
    <dgm:pt modelId="{72064736-9B99-4826-8D11-704EEDB6C24B}" type="pres">
      <dgm:prSet presAssocID="{8A3362FF-EA49-4E47-B356-BA4A4C0A4DC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C8979C-DB60-43A9-9236-C4CB509E0F42}" type="pres">
      <dgm:prSet presAssocID="{8A3362FF-EA49-4E47-B356-BA4A4C0A4DC4}" presName="invisiNode" presStyleLbl="node1" presStyleIdx="2" presStyleCnt="3"/>
      <dgm:spPr/>
    </dgm:pt>
    <dgm:pt modelId="{E0A27FB9-19A8-4228-A49D-D462D490BD2A}" type="pres">
      <dgm:prSet presAssocID="{8A3362FF-EA49-4E47-B356-BA4A4C0A4DC4}" presName="imagNode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1000" r="-61000"/>
          </a:stretch>
        </a:blipFill>
        <a:ln w="12700">
          <a:solidFill>
            <a:schemeClr val="tx2">
              <a:lumMod val="40000"/>
              <a:lumOff val="60000"/>
            </a:schemeClr>
          </a:solidFill>
        </a:ln>
      </dgm:spPr>
    </dgm:pt>
  </dgm:ptLst>
  <dgm:cxnLst>
    <dgm:cxn modelId="{B7025BBA-B75F-4D38-BF2A-4104E8F70B3B}" srcId="{C3832B42-ECA1-4019-ACE8-5F235F607980}" destId="{8A3362FF-EA49-4E47-B356-BA4A4C0A4DC4}" srcOrd="2" destOrd="0" parTransId="{37D839E5-A5F8-4A66-A8CB-6B574B01AACC}" sibTransId="{320F6BDA-1FD8-40C7-8C70-9D5BBEBAB3E4}"/>
    <dgm:cxn modelId="{A0316BF6-F091-43D0-A64D-08BBE9920EC1}" type="presOf" srcId="{8A3362FF-EA49-4E47-B356-BA4A4C0A4DC4}" destId="{03AA7F59-67A8-45B9-8861-8F737F0A2924}" srcOrd="0" destOrd="0" presId="urn:microsoft.com/office/officeart/2005/8/layout/hList7#1"/>
    <dgm:cxn modelId="{61963B2A-154E-444C-AEE4-A5EF8797BB17}" type="presOf" srcId="{D48DF407-6E10-45AF-89E5-7A2AC2FBDA9A}" destId="{2B00982B-5648-4055-A698-DB4A26D59EB3}" srcOrd="0" destOrd="0" presId="urn:microsoft.com/office/officeart/2005/8/layout/hList7#1"/>
    <dgm:cxn modelId="{5FD60B8D-683C-4E4E-82FE-787AD4878EC8}" srcId="{C3832B42-ECA1-4019-ACE8-5F235F607980}" destId="{9E323A54-5C8C-4B66-B197-95867C537AF2}" srcOrd="1" destOrd="0" parTransId="{704C6967-140B-4FB7-8D66-3E4E843004A1}" sibTransId="{D48DF407-6E10-45AF-89E5-7A2AC2FBDA9A}"/>
    <dgm:cxn modelId="{A7662E2A-8A5F-4D51-B7AF-4892F6D8F534}" type="presOf" srcId="{8A3362FF-EA49-4E47-B356-BA4A4C0A4DC4}" destId="{72064736-9B99-4826-8D11-704EEDB6C24B}" srcOrd="1" destOrd="0" presId="urn:microsoft.com/office/officeart/2005/8/layout/hList7#1"/>
    <dgm:cxn modelId="{DC51E80C-0494-44A5-85E6-6FE55445E45E}" type="presOf" srcId="{31727153-4CBA-4644-B54A-DBB2E3F44D54}" destId="{2DCC9E40-0A92-41E7-92E0-0D4553CF40BB}" srcOrd="0" destOrd="0" presId="urn:microsoft.com/office/officeart/2005/8/layout/hList7#1"/>
    <dgm:cxn modelId="{1805287F-2269-477B-91F8-EFB212C678AC}" srcId="{C3832B42-ECA1-4019-ACE8-5F235F607980}" destId="{A38890B6-E27E-450A-922F-83C24E5FEAC3}" srcOrd="0" destOrd="0" parTransId="{77489E5D-32DF-4AB8-8CFF-CFA430ED5AF4}" sibTransId="{31727153-4CBA-4644-B54A-DBB2E3F44D54}"/>
    <dgm:cxn modelId="{723E06D8-1A44-413E-88FA-A78D9C3E59F9}" type="presOf" srcId="{9E323A54-5C8C-4B66-B197-95867C537AF2}" destId="{2549FCA3-9A09-4232-AC5C-B0A86A0DC9CC}" srcOrd="0" destOrd="0" presId="urn:microsoft.com/office/officeart/2005/8/layout/hList7#1"/>
    <dgm:cxn modelId="{BE54DBAC-9A5E-4021-8528-9088127D9B13}" type="presOf" srcId="{9E323A54-5C8C-4B66-B197-95867C537AF2}" destId="{D33B5B1E-270B-4A0B-8739-8989B5BF37E5}" srcOrd="1" destOrd="0" presId="urn:microsoft.com/office/officeart/2005/8/layout/hList7#1"/>
    <dgm:cxn modelId="{7C4B45E2-C99E-45AD-9996-9E777E2B6BBB}" type="presOf" srcId="{A38890B6-E27E-450A-922F-83C24E5FEAC3}" destId="{EB356C68-0D34-4B11-A3B3-02F4181D9785}" srcOrd="0" destOrd="0" presId="urn:microsoft.com/office/officeart/2005/8/layout/hList7#1"/>
    <dgm:cxn modelId="{FD034C2D-9F62-4520-BC69-75845EBC4817}" type="presOf" srcId="{A38890B6-E27E-450A-922F-83C24E5FEAC3}" destId="{B80EA84F-6E5C-402C-AD50-60982DDD850A}" srcOrd="1" destOrd="0" presId="urn:microsoft.com/office/officeart/2005/8/layout/hList7#1"/>
    <dgm:cxn modelId="{0F96863E-0D1D-4ACB-8E1C-CC35AA141ED2}" type="presOf" srcId="{C3832B42-ECA1-4019-ACE8-5F235F607980}" destId="{97592A5D-A891-4F15-B628-456507C016AF}" srcOrd="0" destOrd="0" presId="urn:microsoft.com/office/officeart/2005/8/layout/hList7#1"/>
    <dgm:cxn modelId="{3CA70735-B080-4F93-8345-166CD1C8EB60}" type="presParOf" srcId="{97592A5D-A891-4F15-B628-456507C016AF}" destId="{E1A7C63F-E325-4F7F-9031-42BC26D437A2}" srcOrd="0" destOrd="0" presId="urn:microsoft.com/office/officeart/2005/8/layout/hList7#1"/>
    <dgm:cxn modelId="{F1972CF1-B86F-4A0E-963F-8719B26DA432}" type="presParOf" srcId="{97592A5D-A891-4F15-B628-456507C016AF}" destId="{D4B200A7-4024-4F55-903A-4CCE48015974}" srcOrd="1" destOrd="0" presId="urn:microsoft.com/office/officeart/2005/8/layout/hList7#1"/>
    <dgm:cxn modelId="{EEACF3E6-7CA7-4D5D-85D0-89A5C3FEB1C4}" type="presParOf" srcId="{D4B200A7-4024-4F55-903A-4CCE48015974}" destId="{37291CD2-6256-4421-AFC7-CFB78431894E}" srcOrd="0" destOrd="0" presId="urn:microsoft.com/office/officeart/2005/8/layout/hList7#1"/>
    <dgm:cxn modelId="{BBDACC3F-FD47-4CBB-A175-6981864341B0}" type="presParOf" srcId="{37291CD2-6256-4421-AFC7-CFB78431894E}" destId="{EB356C68-0D34-4B11-A3B3-02F4181D9785}" srcOrd="0" destOrd="0" presId="urn:microsoft.com/office/officeart/2005/8/layout/hList7#1"/>
    <dgm:cxn modelId="{28B48CAF-59B5-4DB8-9422-439A6FD144B6}" type="presParOf" srcId="{37291CD2-6256-4421-AFC7-CFB78431894E}" destId="{B80EA84F-6E5C-402C-AD50-60982DDD850A}" srcOrd="1" destOrd="0" presId="urn:microsoft.com/office/officeart/2005/8/layout/hList7#1"/>
    <dgm:cxn modelId="{FD795276-5487-4A7C-A4AC-DD6CFC2E940E}" type="presParOf" srcId="{37291CD2-6256-4421-AFC7-CFB78431894E}" destId="{8FDBFB30-84B7-4FE9-9AA7-84A82D0ACE60}" srcOrd="2" destOrd="0" presId="urn:microsoft.com/office/officeart/2005/8/layout/hList7#1"/>
    <dgm:cxn modelId="{4B25D8C0-7893-4464-A754-09BFE1A49107}" type="presParOf" srcId="{37291CD2-6256-4421-AFC7-CFB78431894E}" destId="{6D863A6D-8C7C-44D6-97F2-897BF92B01C0}" srcOrd="3" destOrd="0" presId="urn:microsoft.com/office/officeart/2005/8/layout/hList7#1"/>
    <dgm:cxn modelId="{CA89F085-8511-4ED6-88EE-2010240057A4}" type="presParOf" srcId="{D4B200A7-4024-4F55-903A-4CCE48015974}" destId="{2DCC9E40-0A92-41E7-92E0-0D4553CF40BB}" srcOrd="1" destOrd="0" presId="urn:microsoft.com/office/officeart/2005/8/layout/hList7#1"/>
    <dgm:cxn modelId="{7A7F09FA-C2B7-4C0A-9579-84930BF8BC2B}" type="presParOf" srcId="{D4B200A7-4024-4F55-903A-4CCE48015974}" destId="{251C070D-DBEB-4EA6-BA9E-7FD026D8BCC6}" srcOrd="2" destOrd="0" presId="urn:microsoft.com/office/officeart/2005/8/layout/hList7#1"/>
    <dgm:cxn modelId="{68B2A8F2-3D66-43E3-99DD-1EDEAD1F305E}" type="presParOf" srcId="{251C070D-DBEB-4EA6-BA9E-7FD026D8BCC6}" destId="{2549FCA3-9A09-4232-AC5C-B0A86A0DC9CC}" srcOrd="0" destOrd="0" presId="urn:microsoft.com/office/officeart/2005/8/layout/hList7#1"/>
    <dgm:cxn modelId="{38D7739F-CEE9-4560-81E9-61B3B125C62F}" type="presParOf" srcId="{251C070D-DBEB-4EA6-BA9E-7FD026D8BCC6}" destId="{D33B5B1E-270B-4A0B-8739-8989B5BF37E5}" srcOrd="1" destOrd="0" presId="urn:microsoft.com/office/officeart/2005/8/layout/hList7#1"/>
    <dgm:cxn modelId="{F3BC989F-F96F-444F-A37A-497B0C7AE9B5}" type="presParOf" srcId="{251C070D-DBEB-4EA6-BA9E-7FD026D8BCC6}" destId="{C2B463D5-DB6B-4577-83F2-7D8329AD4808}" srcOrd="2" destOrd="0" presId="urn:microsoft.com/office/officeart/2005/8/layout/hList7#1"/>
    <dgm:cxn modelId="{4D29AA52-059D-4677-83B0-94E2D236E57B}" type="presParOf" srcId="{251C070D-DBEB-4EA6-BA9E-7FD026D8BCC6}" destId="{0F816B0D-8754-45B5-A77A-824403386729}" srcOrd="3" destOrd="0" presId="urn:microsoft.com/office/officeart/2005/8/layout/hList7#1"/>
    <dgm:cxn modelId="{40D75043-79D2-4DC5-A3E3-2F8938B2ED58}" type="presParOf" srcId="{D4B200A7-4024-4F55-903A-4CCE48015974}" destId="{2B00982B-5648-4055-A698-DB4A26D59EB3}" srcOrd="3" destOrd="0" presId="urn:microsoft.com/office/officeart/2005/8/layout/hList7#1"/>
    <dgm:cxn modelId="{B083BC38-DB8C-4E8F-B905-4B18A2286E3C}" type="presParOf" srcId="{D4B200A7-4024-4F55-903A-4CCE48015974}" destId="{43852046-7AB1-4E97-BB6C-0401528CC42B}" srcOrd="4" destOrd="0" presId="urn:microsoft.com/office/officeart/2005/8/layout/hList7#1"/>
    <dgm:cxn modelId="{92A87A95-49A2-4633-81C2-95B645BAEFB4}" type="presParOf" srcId="{43852046-7AB1-4E97-BB6C-0401528CC42B}" destId="{03AA7F59-67A8-45B9-8861-8F737F0A2924}" srcOrd="0" destOrd="0" presId="urn:microsoft.com/office/officeart/2005/8/layout/hList7#1"/>
    <dgm:cxn modelId="{0B65EE06-C4EF-4250-96AF-EB2FF7530D14}" type="presParOf" srcId="{43852046-7AB1-4E97-BB6C-0401528CC42B}" destId="{72064736-9B99-4826-8D11-704EEDB6C24B}" srcOrd="1" destOrd="0" presId="urn:microsoft.com/office/officeart/2005/8/layout/hList7#1"/>
    <dgm:cxn modelId="{C53E3C57-9F5F-436E-9018-CDDAF26098BA}" type="presParOf" srcId="{43852046-7AB1-4E97-BB6C-0401528CC42B}" destId="{35C8979C-DB60-43A9-9236-C4CB509E0F42}" srcOrd="2" destOrd="0" presId="urn:microsoft.com/office/officeart/2005/8/layout/hList7#1"/>
    <dgm:cxn modelId="{E693D49F-4365-4A1B-9177-9ACF5AD7DC0E}" type="presParOf" srcId="{43852046-7AB1-4E97-BB6C-0401528CC42B}" destId="{E0A27FB9-19A8-4228-A49D-D462D490BD2A}" srcOrd="3" destOrd="0" presId="urn:microsoft.com/office/officeart/2005/8/layout/hList7#1"/>
  </dgm:cxnLst>
  <dgm:bg>
    <a:noFill/>
  </dgm:bg>
  <dgm:whole>
    <a:ln w="28575"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162E81-CAD0-44ED-823C-3E444342778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AD781C3-E276-4D10-99E0-76FE4229923B}">
      <dgm:prSet phldrT="[文本]" custT="1"/>
      <dgm:spPr>
        <a:solidFill>
          <a:schemeClr val="bg1"/>
        </a:solidFill>
        <a:ln w="19050">
          <a:solidFill>
            <a:schemeClr val="accent1"/>
          </a:solidFill>
        </a:ln>
      </dgm:spPr>
      <dgm:t>
        <a:bodyPr/>
        <a:lstStyle/>
        <a:p>
          <a:r>
            <a:rPr lang="zh-CN" altLang="en-US" sz="1600" b="1" dirty="0" smtClean="0">
              <a:solidFill>
                <a:schemeClr val="tx1"/>
              </a:solidFill>
            </a:rPr>
            <a:t>标准文献</a:t>
          </a:r>
          <a:endParaRPr lang="zh-CN" altLang="en-US" sz="1600" b="1" dirty="0">
            <a:solidFill>
              <a:schemeClr val="tx1"/>
            </a:solidFill>
          </a:endParaRPr>
        </a:p>
      </dgm:t>
    </dgm:pt>
    <dgm:pt modelId="{6EDC3D83-978C-468A-AC20-859CF33F6D50}" type="parTrans" cxnId="{4CD81EB5-3837-442A-97A6-35330594E56B}">
      <dgm:prSet/>
      <dgm:spPr/>
      <dgm:t>
        <a:bodyPr/>
        <a:lstStyle/>
        <a:p>
          <a:endParaRPr lang="zh-CN" altLang="en-US"/>
        </a:p>
      </dgm:t>
    </dgm:pt>
    <dgm:pt modelId="{C8438CAA-5D34-4B65-AC17-B8ACB7D0312E}" type="sibTrans" cxnId="{4CD81EB5-3837-442A-97A6-35330594E56B}">
      <dgm:prSet/>
      <dgm:spPr/>
      <dgm:t>
        <a:bodyPr/>
        <a:lstStyle/>
        <a:p>
          <a:endParaRPr lang="zh-CN" altLang="en-US"/>
        </a:p>
      </dgm:t>
    </dgm:pt>
    <dgm:pt modelId="{CE45AF83-153C-432A-8252-4F6AE4CDB4BB}">
      <dgm:prSet phldrT="[文本]" custT="1"/>
      <dgm:spPr>
        <a:solidFill>
          <a:schemeClr val="bg1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zh-CN" altLang="en-US" sz="17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专利文献</a:t>
          </a:r>
          <a:endParaRPr lang="zh-CN" altLang="en-US" sz="1700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61345366-9735-4A9D-AC2A-15EE76726324}" type="parTrans" cxnId="{D52B758A-A9B4-474A-B76C-267A6BFBB393}">
      <dgm:prSet/>
      <dgm:spPr/>
      <dgm:t>
        <a:bodyPr/>
        <a:lstStyle/>
        <a:p>
          <a:endParaRPr lang="zh-CN" altLang="en-US"/>
        </a:p>
      </dgm:t>
    </dgm:pt>
    <dgm:pt modelId="{58FE29F7-1D19-4872-BF6D-470328032479}" type="sibTrans" cxnId="{D52B758A-A9B4-474A-B76C-267A6BFBB393}">
      <dgm:prSet/>
      <dgm:spPr/>
      <dgm:t>
        <a:bodyPr/>
        <a:lstStyle/>
        <a:p>
          <a:endParaRPr lang="zh-CN" altLang="en-US"/>
        </a:p>
      </dgm:t>
    </dgm:pt>
    <dgm:pt modelId="{2F71C727-E42C-4B0C-A6BF-90DDAD971C2A}">
      <dgm:prSet phldrT="[文本]" custT="1"/>
      <dgm:spPr>
        <a:solidFill>
          <a:schemeClr val="bg1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zh-CN" altLang="en-US" sz="17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档案</a:t>
          </a:r>
          <a:endParaRPr lang="zh-CN" altLang="en-US" sz="1700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9D1FBDE2-95A8-4D6E-8AF5-CCF5BADCBDC7}" type="parTrans" cxnId="{596115CB-5E0A-4820-9964-5DE30F1EEAAB}">
      <dgm:prSet/>
      <dgm:spPr/>
      <dgm:t>
        <a:bodyPr/>
        <a:lstStyle/>
        <a:p>
          <a:endParaRPr lang="zh-CN" altLang="en-US"/>
        </a:p>
      </dgm:t>
    </dgm:pt>
    <dgm:pt modelId="{CA607CFB-0AF2-459B-8497-20B32272E7FE}" type="sibTrans" cxnId="{596115CB-5E0A-4820-9964-5DE30F1EEAAB}">
      <dgm:prSet/>
      <dgm:spPr/>
      <dgm:t>
        <a:bodyPr/>
        <a:lstStyle/>
        <a:p>
          <a:endParaRPr lang="zh-CN" altLang="en-US"/>
        </a:p>
      </dgm:t>
    </dgm:pt>
    <dgm:pt modelId="{0D47F96A-D180-4BA0-941E-D18AE7AB7277}">
      <dgm:prSet phldrT="[文本]" custT="1"/>
      <dgm:spPr>
        <a:solidFill>
          <a:schemeClr val="bg1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zh-CN" altLang="en-US" sz="17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政府出版物</a:t>
          </a:r>
          <a:endParaRPr lang="zh-CN" altLang="en-US" sz="1700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49DD1695-F7B5-4734-914F-5D1FB08EDCCF}" type="parTrans" cxnId="{AC577DF2-45D7-4808-A5ED-355B5B22F77B}">
      <dgm:prSet/>
      <dgm:spPr/>
      <dgm:t>
        <a:bodyPr/>
        <a:lstStyle/>
        <a:p>
          <a:endParaRPr lang="zh-CN" altLang="en-US"/>
        </a:p>
      </dgm:t>
    </dgm:pt>
    <dgm:pt modelId="{6C8E3C0E-745C-4169-9B0F-8B9881D824C9}" type="sibTrans" cxnId="{AC577DF2-45D7-4808-A5ED-355B5B22F77B}">
      <dgm:prSet/>
      <dgm:spPr/>
      <dgm:t>
        <a:bodyPr/>
        <a:lstStyle/>
        <a:p>
          <a:endParaRPr lang="zh-CN" altLang="en-US"/>
        </a:p>
      </dgm:t>
    </dgm:pt>
    <dgm:pt modelId="{DB771142-7D93-4524-8899-07A0F54313E6}">
      <dgm:prSet phldrT="[文本]" custT="1"/>
      <dgm:spPr>
        <a:solidFill>
          <a:schemeClr val="bg1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zh-CN" altLang="en-US" sz="17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产品资料</a:t>
          </a:r>
          <a:endParaRPr lang="zh-CN" altLang="en-US" sz="1700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196BA58C-C2C2-419D-9D23-9009FD3861DE}" type="parTrans" cxnId="{62231920-3A40-42E9-9FE5-EA3E14766F4E}">
      <dgm:prSet/>
      <dgm:spPr/>
      <dgm:t>
        <a:bodyPr/>
        <a:lstStyle/>
        <a:p>
          <a:endParaRPr lang="zh-CN" altLang="en-US"/>
        </a:p>
      </dgm:t>
    </dgm:pt>
    <dgm:pt modelId="{ED5D2AC2-7C90-479D-9176-DE65F4E18501}" type="sibTrans" cxnId="{62231920-3A40-42E9-9FE5-EA3E14766F4E}">
      <dgm:prSet/>
      <dgm:spPr/>
      <dgm:t>
        <a:bodyPr/>
        <a:lstStyle/>
        <a:p>
          <a:endParaRPr lang="zh-CN" altLang="en-US"/>
        </a:p>
      </dgm:t>
    </dgm:pt>
    <dgm:pt modelId="{B66B3BC8-1635-47C2-98F5-E5016492A79E}" type="pres">
      <dgm:prSet presAssocID="{85162E81-CAD0-44ED-823C-3E444342778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3221A51-1EFF-4983-BF5D-DD92B9079D0B}" type="pres">
      <dgm:prSet presAssocID="{85162E81-CAD0-44ED-823C-3E4443427789}" presName="matrix" presStyleCnt="0"/>
      <dgm:spPr/>
    </dgm:pt>
    <dgm:pt modelId="{BA0EB734-3462-4AC9-A5E5-B96D3AEFF33B}" type="pres">
      <dgm:prSet presAssocID="{85162E81-CAD0-44ED-823C-3E4443427789}" presName="tile1" presStyleLbl="node1" presStyleIdx="0" presStyleCnt="4" custLinFactNeighborX="-22857"/>
      <dgm:spPr/>
      <dgm:t>
        <a:bodyPr/>
        <a:lstStyle/>
        <a:p>
          <a:endParaRPr lang="zh-CN" altLang="en-US"/>
        </a:p>
      </dgm:t>
    </dgm:pt>
    <dgm:pt modelId="{E75946D5-1564-4EFC-9724-18F662A0BF54}" type="pres">
      <dgm:prSet presAssocID="{85162E81-CAD0-44ED-823C-3E444342778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C55DE59-C8E5-42C9-97B3-497997FDBDEA}" type="pres">
      <dgm:prSet presAssocID="{85162E81-CAD0-44ED-823C-3E4443427789}" presName="tile2" presStyleLbl="node1" presStyleIdx="1" presStyleCnt="4"/>
      <dgm:spPr/>
      <dgm:t>
        <a:bodyPr/>
        <a:lstStyle/>
        <a:p>
          <a:endParaRPr lang="zh-CN" altLang="en-US"/>
        </a:p>
      </dgm:t>
    </dgm:pt>
    <dgm:pt modelId="{A6CE2ABC-0DC6-43BB-A3E7-3A01D7B4C87A}" type="pres">
      <dgm:prSet presAssocID="{85162E81-CAD0-44ED-823C-3E444342778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C6C235-7E9B-450A-BCA2-58E792D3CF2A}" type="pres">
      <dgm:prSet presAssocID="{85162E81-CAD0-44ED-823C-3E4443427789}" presName="tile3" presStyleLbl="node1" presStyleIdx="2" presStyleCnt="4"/>
      <dgm:spPr/>
      <dgm:t>
        <a:bodyPr/>
        <a:lstStyle/>
        <a:p>
          <a:endParaRPr lang="zh-CN" altLang="en-US"/>
        </a:p>
      </dgm:t>
    </dgm:pt>
    <dgm:pt modelId="{05BC69DC-2325-4C66-A32F-92D765A9E3EF}" type="pres">
      <dgm:prSet presAssocID="{85162E81-CAD0-44ED-823C-3E444342778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CE8109-5AA4-4704-BFC4-369B07D27817}" type="pres">
      <dgm:prSet presAssocID="{85162E81-CAD0-44ED-823C-3E4443427789}" presName="tile4" presStyleLbl="node1" presStyleIdx="3" presStyleCnt="4"/>
      <dgm:spPr/>
      <dgm:t>
        <a:bodyPr/>
        <a:lstStyle/>
        <a:p>
          <a:endParaRPr lang="zh-CN" altLang="en-US"/>
        </a:p>
      </dgm:t>
    </dgm:pt>
    <dgm:pt modelId="{699AB0BE-E027-4BBE-9240-94990104C1B7}" type="pres">
      <dgm:prSet presAssocID="{85162E81-CAD0-44ED-823C-3E444342778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76AFF7-9ACB-4664-90FD-C11208708025}" type="pres">
      <dgm:prSet presAssocID="{85162E81-CAD0-44ED-823C-3E4443427789}" presName="centerTile" presStyleLbl="fgShp" presStyleIdx="0" presStyleCnt="1" custScaleX="142857" custScaleY="133333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45638B0-1B27-437D-9B05-8D9783BB6304}" type="presOf" srcId="{85162E81-CAD0-44ED-823C-3E4443427789}" destId="{B66B3BC8-1635-47C2-98F5-E5016492A79E}" srcOrd="0" destOrd="0" presId="urn:microsoft.com/office/officeart/2005/8/layout/matrix1"/>
    <dgm:cxn modelId="{453525A3-507F-4A84-9AA0-942B309B01DF}" type="presOf" srcId="{2F71C727-E42C-4B0C-A6BF-90DDAD971C2A}" destId="{7C55DE59-C8E5-42C9-97B3-497997FDBDEA}" srcOrd="0" destOrd="0" presId="urn:microsoft.com/office/officeart/2005/8/layout/matrix1"/>
    <dgm:cxn modelId="{4CD81EB5-3837-442A-97A6-35330594E56B}" srcId="{85162E81-CAD0-44ED-823C-3E4443427789}" destId="{1AD781C3-E276-4D10-99E0-76FE4229923B}" srcOrd="0" destOrd="0" parTransId="{6EDC3D83-978C-468A-AC20-859CF33F6D50}" sibTransId="{C8438CAA-5D34-4B65-AC17-B8ACB7D0312E}"/>
    <dgm:cxn modelId="{596115CB-5E0A-4820-9964-5DE30F1EEAAB}" srcId="{1AD781C3-E276-4D10-99E0-76FE4229923B}" destId="{2F71C727-E42C-4B0C-A6BF-90DDAD971C2A}" srcOrd="1" destOrd="0" parTransId="{9D1FBDE2-95A8-4D6E-8AF5-CCF5BADCBDC7}" sibTransId="{CA607CFB-0AF2-459B-8497-20B32272E7FE}"/>
    <dgm:cxn modelId="{B31D26E5-9C43-44DD-8620-766123B1735B}" type="presOf" srcId="{2F71C727-E42C-4B0C-A6BF-90DDAD971C2A}" destId="{A6CE2ABC-0DC6-43BB-A3E7-3A01D7B4C87A}" srcOrd="1" destOrd="0" presId="urn:microsoft.com/office/officeart/2005/8/layout/matrix1"/>
    <dgm:cxn modelId="{3ADBB285-C9E2-42A9-82E9-ED1B648834A0}" type="presOf" srcId="{DB771142-7D93-4524-8899-07A0F54313E6}" destId="{DACE8109-5AA4-4704-BFC4-369B07D27817}" srcOrd="0" destOrd="0" presId="urn:microsoft.com/office/officeart/2005/8/layout/matrix1"/>
    <dgm:cxn modelId="{62231920-3A40-42E9-9FE5-EA3E14766F4E}" srcId="{1AD781C3-E276-4D10-99E0-76FE4229923B}" destId="{DB771142-7D93-4524-8899-07A0F54313E6}" srcOrd="3" destOrd="0" parTransId="{196BA58C-C2C2-419D-9D23-9009FD3861DE}" sibTransId="{ED5D2AC2-7C90-479D-9176-DE65F4E18501}"/>
    <dgm:cxn modelId="{9CEC88F2-7FAE-4F15-A859-CD524820D78B}" type="presOf" srcId="{0D47F96A-D180-4BA0-941E-D18AE7AB7277}" destId="{3EC6C235-7E9B-450A-BCA2-58E792D3CF2A}" srcOrd="0" destOrd="0" presId="urn:microsoft.com/office/officeart/2005/8/layout/matrix1"/>
    <dgm:cxn modelId="{9C2A7A93-6C10-4A85-B14F-DA4DA2044D5D}" type="presOf" srcId="{CE45AF83-153C-432A-8252-4F6AE4CDB4BB}" destId="{BA0EB734-3462-4AC9-A5E5-B96D3AEFF33B}" srcOrd="0" destOrd="0" presId="urn:microsoft.com/office/officeart/2005/8/layout/matrix1"/>
    <dgm:cxn modelId="{A7678EE9-EE21-4865-8F60-D5B6102DC408}" type="presOf" srcId="{DB771142-7D93-4524-8899-07A0F54313E6}" destId="{699AB0BE-E027-4BBE-9240-94990104C1B7}" srcOrd="1" destOrd="0" presId="urn:microsoft.com/office/officeart/2005/8/layout/matrix1"/>
    <dgm:cxn modelId="{AC577DF2-45D7-4808-A5ED-355B5B22F77B}" srcId="{1AD781C3-E276-4D10-99E0-76FE4229923B}" destId="{0D47F96A-D180-4BA0-941E-D18AE7AB7277}" srcOrd="2" destOrd="0" parTransId="{49DD1695-F7B5-4734-914F-5D1FB08EDCCF}" sibTransId="{6C8E3C0E-745C-4169-9B0F-8B9881D824C9}"/>
    <dgm:cxn modelId="{BF86A69E-2114-42B9-A5FA-BBFAF20D123D}" type="presOf" srcId="{1AD781C3-E276-4D10-99E0-76FE4229923B}" destId="{9976AFF7-9ACB-4664-90FD-C11208708025}" srcOrd="0" destOrd="0" presId="urn:microsoft.com/office/officeart/2005/8/layout/matrix1"/>
    <dgm:cxn modelId="{DB297F8B-5D67-4F33-B179-631CF597ADC9}" type="presOf" srcId="{CE45AF83-153C-432A-8252-4F6AE4CDB4BB}" destId="{E75946D5-1564-4EFC-9724-18F662A0BF54}" srcOrd="1" destOrd="0" presId="urn:microsoft.com/office/officeart/2005/8/layout/matrix1"/>
    <dgm:cxn modelId="{D52B758A-A9B4-474A-B76C-267A6BFBB393}" srcId="{1AD781C3-E276-4D10-99E0-76FE4229923B}" destId="{CE45AF83-153C-432A-8252-4F6AE4CDB4BB}" srcOrd="0" destOrd="0" parTransId="{61345366-9735-4A9D-AC2A-15EE76726324}" sibTransId="{58FE29F7-1D19-4872-BF6D-470328032479}"/>
    <dgm:cxn modelId="{CDF08C63-E41D-40F7-80EE-7F5DA166CBB4}" type="presOf" srcId="{0D47F96A-D180-4BA0-941E-D18AE7AB7277}" destId="{05BC69DC-2325-4C66-A32F-92D765A9E3EF}" srcOrd="1" destOrd="0" presId="urn:microsoft.com/office/officeart/2005/8/layout/matrix1"/>
    <dgm:cxn modelId="{C08DA133-52E4-4BDF-8733-21279AE4CE58}" type="presParOf" srcId="{B66B3BC8-1635-47C2-98F5-E5016492A79E}" destId="{03221A51-1EFF-4983-BF5D-DD92B9079D0B}" srcOrd="0" destOrd="0" presId="urn:microsoft.com/office/officeart/2005/8/layout/matrix1"/>
    <dgm:cxn modelId="{677380B2-89E0-49A3-8E4C-EBBB32C2D3E5}" type="presParOf" srcId="{03221A51-1EFF-4983-BF5D-DD92B9079D0B}" destId="{BA0EB734-3462-4AC9-A5E5-B96D3AEFF33B}" srcOrd="0" destOrd="0" presId="urn:microsoft.com/office/officeart/2005/8/layout/matrix1"/>
    <dgm:cxn modelId="{6BF5D5D0-D313-4E9F-B675-47587BB36A20}" type="presParOf" srcId="{03221A51-1EFF-4983-BF5D-DD92B9079D0B}" destId="{E75946D5-1564-4EFC-9724-18F662A0BF54}" srcOrd="1" destOrd="0" presId="urn:microsoft.com/office/officeart/2005/8/layout/matrix1"/>
    <dgm:cxn modelId="{DDC78395-A21E-480B-8EE1-B69C6E71F592}" type="presParOf" srcId="{03221A51-1EFF-4983-BF5D-DD92B9079D0B}" destId="{7C55DE59-C8E5-42C9-97B3-497997FDBDEA}" srcOrd="2" destOrd="0" presId="urn:microsoft.com/office/officeart/2005/8/layout/matrix1"/>
    <dgm:cxn modelId="{E2CFC3DA-0B82-446C-997C-581637B86F9D}" type="presParOf" srcId="{03221A51-1EFF-4983-BF5D-DD92B9079D0B}" destId="{A6CE2ABC-0DC6-43BB-A3E7-3A01D7B4C87A}" srcOrd="3" destOrd="0" presId="urn:microsoft.com/office/officeart/2005/8/layout/matrix1"/>
    <dgm:cxn modelId="{2932C0F6-BC70-4D59-AF25-47231954E6A9}" type="presParOf" srcId="{03221A51-1EFF-4983-BF5D-DD92B9079D0B}" destId="{3EC6C235-7E9B-450A-BCA2-58E792D3CF2A}" srcOrd="4" destOrd="0" presId="urn:microsoft.com/office/officeart/2005/8/layout/matrix1"/>
    <dgm:cxn modelId="{3B162F8F-124A-43C0-ABA9-3D67D44E1202}" type="presParOf" srcId="{03221A51-1EFF-4983-BF5D-DD92B9079D0B}" destId="{05BC69DC-2325-4C66-A32F-92D765A9E3EF}" srcOrd="5" destOrd="0" presId="urn:microsoft.com/office/officeart/2005/8/layout/matrix1"/>
    <dgm:cxn modelId="{D7AC7ED1-44DA-4EAB-8557-EE7B754AD334}" type="presParOf" srcId="{03221A51-1EFF-4983-BF5D-DD92B9079D0B}" destId="{DACE8109-5AA4-4704-BFC4-369B07D27817}" srcOrd="6" destOrd="0" presId="urn:microsoft.com/office/officeart/2005/8/layout/matrix1"/>
    <dgm:cxn modelId="{6126F8EE-8681-4BF5-834D-E7ED03A8B8D1}" type="presParOf" srcId="{03221A51-1EFF-4983-BF5D-DD92B9079D0B}" destId="{699AB0BE-E027-4BBE-9240-94990104C1B7}" srcOrd="7" destOrd="0" presId="urn:microsoft.com/office/officeart/2005/8/layout/matrix1"/>
    <dgm:cxn modelId="{8A9A978F-CF43-45C7-B834-4A3714897089}" type="presParOf" srcId="{B66B3BC8-1635-47C2-98F5-E5016492A79E}" destId="{9976AFF7-9ACB-4664-90FD-C11208708025}" srcOrd="1" destOrd="0" presId="urn:microsoft.com/office/officeart/2005/8/layout/matrix1"/>
  </dgm:cxnLst>
  <dgm:bg/>
  <dgm:whole>
    <a:ln w="38100"/>
  </dgm:whole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BD3F1F-7517-47A1-B8DD-F63348F56112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A3DA987-63DA-4F38-BAF1-FF8FBC5262B1}">
      <dgm:prSet phldrT="[文本]" custT="1"/>
      <dgm:spPr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zh-CN" altLang="en-US" sz="20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文献类型</a:t>
          </a:r>
          <a:endParaRPr lang="zh-CN" altLang="en-US" sz="2000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65013926-4604-4A6F-BAEA-4D7E0CF7072C}" type="parTrans" cxnId="{08306DE6-E25E-4732-9469-725B450E2ABC}">
      <dgm:prSet/>
      <dgm:spPr/>
      <dgm:t>
        <a:bodyPr/>
        <a:lstStyle/>
        <a:p>
          <a:endParaRPr lang="zh-CN" altLang="en-US"/>
        </a:p>
      </dgm:t>
    </dgm:pt>
    <dgm:pt modelId="{5DD96A7B-1699-4B01-AAA0-10C7342078F2}" type="sibTrans" cxnId="{08306DE6-E25E-4732-9469-725B450E2ABC}">
      <dgm:prSet/>
      <dgm:spPr/>
      <dgm:t>
        <a:bodyPr/>
        <a:lstStyle/>
        <a:p>
          <a:endParaRPr lang="zh-CN" altLang="en-US"/>
        </a:p>
      </dgm:t>
    </dgm:pt>
    <dgm:pt modelId="{CF8AB539-18C9-48F8-B212-4E9BA7531829}">
      <dgm:prSet phldrT="[文本]" custT="1"/>
      <dgm:spPr/>
      <dgm:t>
        <a:bodyPr/>
        <a:lstStyle/>
        <a:p>
          <a:r>
            <a:rPr lang="zh-CN" altLang="en-US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  印刷型</a:t>
          </a:r>
          <a:endParaRPr lang="zh-CN" altLang="en-US" sz="2000" b="1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A056E309-7CBF-49B0-AA74-BC681441DB1E}" type="parTrans" cxnId="{232A70C0-2C67-44EA-B8B2-1F783CED2739}">
      <dgm:prSet/>
      <dgm:spPr/>
      <dgm:t>
        <a:bodyPr/>
        <a:lstStyle/>
        <a:p>
          <a:endParaRPr lang="zh-CN" altLang="en-US"/>
        </a:p>
      </dgm:t>
    </dgm:pt>
    <dgm:pt modelId="{A659EDCF-5D83-47FC-807D-1C136094F388}" type="sibTrans" cxnId="{232A70C0-2C67-44EA-B8B2-1F783CED2739}">
      <dgm:prSet/>
      <dgm:spPr/>
      <dgm:t>
        <a:bodyPr/>
        <a:lstStyle/>
        <a:p>
          <a:endParaRPr lang="zh-CN" altLang="en-US"/>
        </a:p>
      </dgm:t>
    </dgm:pt>
    <dgm:pt modelId="{0BEE9C5A-69AB-4DC6-8868-3613F967589C}">
      <dgm:prSet phldrT="[文本]" custT="1"/>
      <dgm:spPr/>
      <dgm:t>
        <a:bodyPr/>
        <a:lstStyle/>
        <a:p>
          <a:r>
            <a:rPr lang="zh-CN" altLang="en-US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  缩微型</a:t>
          </a:r>
          <a:endParaRPr lang="zh-CN" altLang="en-US" sz="2000" b="1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03BF3E59-A9AC-41EA-9809-018356CA0CB3}" type="parTrans" cxnId="{A08E50A2-6543-4B77-8D86-594B4A7B31F1}">
      <dgm:prSet/>
      <dgm:spPr/>
      <dgm:t>
        <a:bodyPr/>
        <a:lstStyle/>
        <a:p>
          <a:endParaRPr lang="zh-CN" altLang="en-US"/>
        </a:p>
      </dgm:t>
    </dgm:pt>
    <dgm:pt modelId="{5BC9A2FF-3584-47C0-953D-83C7215E1B41}" type="sibTrans" cxnId="{A08E50A2-6543-4B77-8D86-594B4A7B31F1}">
      <dgm:prSet/>
      <dgm:spPr/>
      <dgm:t>
        <a:bodyPr/>
        <a:lstStyle/>
        <a:p>
          <a:endParaRPr lang="zh-CN" altLang="en-US"/>
        </a:p>
      </dgm:t>
    </dgm:pt>
    <dgm:pt modelId="{5A3AABA2-9A29-4D89-A74E-7F0CA3570671}">
      <dgm:prSet phldrT="[文本]" custT="1"/>
      <dgm:spPr/>
      <dgm:t>
        <a:bodyPr/>
        <a:lstStyle/>
        <a:p>
          <a:r>
            <a:rPr lang="zh-CN" altLang="en-US" sz="2000" b="1" dirty="0" smtClean="0">
              <a:latin typeface="黑体" panose="02010609060101010101" pitchFamily="49" charset="-122"/>
              <a:ea typeface="黑体" panose="02010609060101010101" pitchFamily="49" charset="-122"/>
            </a:rPr>
            <a:t>  电子型</a:t>
          </a:r>
          <a:endParaRPr lang="zh-CN" altLang="en-US" sz="2000" b="1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3F117986-DD01-407A-B21A-6042AE33D410}" type="parTrans" cxnId="{00F6F726-28D1-4C98-86A5-C0960FCED5A5}">
      <dgm:prSet/>
      <dgm:spPr/>
      <dgm:t>
        <a:bodyPr/>
        <a:lstStyle/>
        <a:p>
          <a:endParaRPr lang="zh-CN" altLang="en-US"/>
        </a:p>
      </dgm:t>
    </dgm:pt>
    <dgm:pt modelId="{D7B98281-0CDE-4DD1-BCA8-9ED1569CF273}" type="sibTrans" cxnId="{00F6F726-28D1-4C98-86A5-C0960FCED5A5}">
      <dgm:prSet/>
      <dgm:spPr/>
      <dgm:t>
        <a:bodyPr/>
        <a:lstStyle/>
        <a:p>
          <a:endParaRPr lang="zh-CN" altLang="en-US"/>
        </a:p>
      </dgm:t>
    </dgm:pt>
    <dgm:pt modelId="{B9EFF583-DAA0-42AC-A21B-ADC468DD0F15}" type="pres">
      <dgm:prSet presAssocID="{ECBD3F1F-7517-47A1-B8DD-F63348F56112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01EDB401-A557-47B3-9AB0-D35794EBA10A}" type="pres">
      <dgm:prSet presAssocID="{6A3DA987-63DA-4F38-BAF1-FF8FBC5262B1}" presName="Parent" presStyleLbl="node1" presStyleIdx="0" presStyleCnt="2" custScaleX="100433" custScaleY="94434" custLinFactNeighborX="-18674" custLinFactNeighborY="5122">
        <dgm:presLayoutVars>
          <dgm:chMax val="4"/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E3E6268-311F-4BA0-A7B5-B8F5F3F52C8F}" type="pres">
      <dgm:prSet presAssocID="{CF8AB539-18C9-48F8-B212-4E9BA7531829}" presName="Accent" presStyleLbl="node1" presStyleIdx="1" presStyleCnt="2" custLinFactNeighborX="4632" custLinFactNeighborY="2692"/>
      <dgm:spPr>
        <a:solidFill>
          <a:schemeClr val="accent5">
            <a:lumMod val="40000"/>
            <a:lumOff val="60000"/>
          </a:schemeClr>
        </a:solidFill>
      </dgm:spPr>
    </dgm:pt>
    <dgm:pt modelId="{7CCDFC3B-D9B1-438F-AA78-CCE588216D3A}" type="pres">
      <dgm:prSet presAssocID="{CF8AB539-18C9-48F8-B212-4E9BA7531829}" presName="Image1" presStyleLbl="fgImgPlace1" presStyleIdx="0" presStyleCnt="3" custLinFactNeighborX="18238" custLinFactNeighborY="620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zh-CN" altLang="en-US"/>
        </a:p>
      </dgm:t>
    </dgm:pt>
    <dgm:pt modelId="{19BCB5E8-8768-4211-917C-138AD9EF0350}" type="pres">
      <dgm:prSet presAssocID="{CF8AB539-18C9-48F8-B212-4E9BA7531829}" presName="Child1" presStyleLbl="revTx" presStyleIdx="0" presStyleCnt="3" custLinFactNeighborX="44656" custLinFactNeighborY="21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59337C-FE48-4098-B514-53240125F567}" type="pres">
      <dgm:prSet presAssocID="{0BEE9C5A-69AB-4DC6-8868-3613F967589C}" presName="Image2" presStyleCnt="0"/>
      <dgm:spPr/>
    </dgm:pt>
    <dgm:pt modelId="{E7EAEA61-B5B5-46A6-916F-BCBACF11C014}" type="pres">
      <dgm:prSet presAssocID="{0BEE9C5A-69AB-4DC6-8868-3613F967589C}" presName="Image" presStyleLbl="fgImgPlace1" presStyleIdx="1" presStyleCnt="3" custLinFactNeighborX="15285" custLinFactNeighborY="1694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zh-CN" altLang="en-US"/>
        </a:p>
      </dgm:t>
    </dgm:pt>
    <dgm:pt modelId="{344E82BC-D837-48A9-813B-85B6189FCACF}" type="pres">
      <dgm:prSet presAssocID="{0BEE9C5A-69AB-4DC6-8868-3613F967589C}" presName="Child2" presStyleLbl="revTx" presStyleIdx="1" presStyleCnt="3" custLinFactNeighborX="15365" custLinFactNeighborY="141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C9C7AEE-B8C8-46CA-9B8C-F87EB2F5D3A7}" type="pres">
      <dgm:prSet presAssocID="{5A3AABA2-9A29-4D89-A74E-7F0CA3570671}" presName="Image3" presStyleCnt="0"/>
      <dgm:spPr/>
    </dgm:pt>
    <dgm:pt modelId="{FADEEE31-F438-4CD7-BA23-A9CF3743ADAD}" type="pres">
      <dgm:prSet presAssocID="{5A3AABA2-9A29-4D89-A74E-7F0CA3570671}" presName="Image" presStyleLbl="fgImgPlace1" presStyleIdx="2" presStyleCnt="3" custLinFactNeighborX="18238" custLinFactNeighborY="1229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zh-CN" altLang="en-US"/>
        </a:p>
      </dgm:t>
    </dgm:pt>
    <dgm:pt modelId="{2FED796F-5297-4EAC-9B60-19941212C3A1}" type="pres">
      <dgm:prSet presAssocID="{5A3AABA2-9A29-4D89-A74E-7F0CA3570671}" presName="Child3" presStyleLbl="revTx" presStyleIdx="2" presStyleCnt="3" custLinFactNeighborX="44656" custLinFactNeighborY="19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0F6F726-28D1-4C98-86A5-C0960FCED5A5}" srcId="{6A3DA987-63DA-4F38-BAF1-FF8FBC5262B1}" destId="{5A3AABA2-9A29-4D89-A74E-7F0CA3570671}" srcOrd="2" destOrd="0" parTransId="{3F117986-DD01-407A-B21A-6042AE33D410}" sibTransId="{D7B98281-0CDE-4DD1-BCA8-9ED1569CF273}"/>
    <dgm:cxn modelId="{680226C3-500C-498F-ACB7-66B4B82BA7F8}" type="presOf" srcId="{ECBD3F1F-7517-47A1-B8DD-F63348F56112}" destId="{B9EFF583-DAA0-42AC-A21B-ADC468DD0F15}" srcOrd="0" destOrd="0" presId="urn:microsoft.com/office/officeart/2011/layout/RadialPictureList"/>
    <dgm:cxn modelId="{08306DE6-E25E-4732-9469-725B450E2ABC}" srcId="{ECBD3F1F-7517-47A1-B8DD-F63348F56112}" destId="{6A3DA987-63DA-4F38-BAF1-FF8FBC5262B1}" srcOrd="0" destOrd="0" parTransId="{65013926-4604-4A6F-BAEA-4D7E0CF7072C}" sibTransId="{5DD96A7B-1699-4B01-AAA0-10C7342078F2}"/>
    <dgm:cxn modelId="{232A70C0-2C67-44EA-B8B2-1F783CED2739}" srcId="{6A3DA987-63DA-4F38-BAF1-FF8FBC5262B1}" destId="{CF8AB539-18C9-48F8-B212-4E9BA7531829}" srcOrd="0" destOrd="0" parTransId="{A056E309-7CBF-49B0-AA74-BC681441DB1E}" sibTransId="{A659EDCF-5D83-47FC-807D-1C136094F388}"/>
    <dgm:cxn modelId="{113DAED1-1375-4DA1-8087-0DF01680E228}" type="presOf" srcId="{CF8AB539-18C9-48F8-B212-4E9BA7531829}" destId="{19BCB5E8-8768-4211-917C-138AD9EF0350}" srcOrd="0" destOrd="0" presId="urn:microsoft.com/office/officeart/2011/layout/RadialPictureList"/>
    <dgm:cxn modelId="{E6ED597A-C09D-4A25-8A9B-8D456E7D78DE}" type="presOf" srcId="{5A3AABA2-9A29-4D89-A74E-7F0CA3570671}" destId="{2FED796F-5297-4EAC-9B60-19941212C3A1}" srcOrd="0" destOrd="0" presId="urn:microsoft.com/office/officeart/2011/layout/RadialPictureList"/>
    <dgm:cxn modelId="{D5510000-F4EC-4376-9334-B510F06EEC69}" type="presOf" srcId="{6A3DA987-63DA-4F38-BAF1-FF8FBC5262B1}" destId="{01EDB401-A557-47B3-9AB0-D35794EBA10A}" srcOrd="0" destOrd="0" presId="urn:microsoft.com/office/officeart/2011/layout/RadialPictureList"/>
    <dgm:cxn modelId="{D20F9851-F218-4343-B718-3184D2FE5FDF}" type="presOf" srcId="{0BEE9C5A-69AB-4DC6-8868-3613F967589C}" destId="{344E82BC-D837-48A9-813B-85B6189FCACF}" srcOrd="0" destOrd="0" presId="urn:microsoft.com/office/officeart/2011/layout/RadialPictureList"/>
    <dgm:cxn modelId="{A08E50A2-6543-4B77-8D86-594B4A7B31F1}" srcId="{6A3DA987-63DA-4F38-BAF1-FF8FBC5262B1}" destId="{0BEE9C5A-69AB-4DC6-8868-3613F967589C}" srcOrd="1" destOrd="0" parTransId="{03BF3E59-A9AC-41EA-9809-018356CA0CB3}" sibTransId="{5BC9A2FF-3584-47C0-953D-83C7215E1B41}"/>
    <dgm:cxn modelId="{6DDC5147-9861-40B6-BD53-2B760AAC4601}" type="presParOf" srcId="{B9EFF583-DAA0-42AC-A21B-ADC468DD0F15}" destId="{01EDB401-A557-47B3-9AB0-D35794EBA10A}" srcOrd="0" destOrd="0" presId="urn:microsoft.com/office/officeart/2011/layout/RadialPictureList"/>
    <dgm:cxn modelId="{5FCAF795-49AC-42D6-AE48-B94C06446DB9}" type="presParOf" srcId="{B9EFF583-DAA0-42AC-A21B-ADC468DD0F15}" destId="{1E3E6268-311F-4BA0-A7B5-B8F5F3F52C8F}" srcOrd="1" destOrd="0" presId="urn:microsoft.com/office/officeart/2011/layout/RadialPictureList"/>
    <dgm:cxn modelId="{388B82C0-DD0E-4F4A-9105-F0A51D83FC0F}" type="presParOf" srcId="{B9EFF583-DAA0-42AC-A21B-ADC468DD0F15}" destId="{7CCDFC3B-D9B1-438F-AA78-CCE588216D3A}" srcOrd="2" destOrd="0" presId="urn:microsoft.com/office/officeart/2011/layout/RadialPictureList"/>
    <dgm:cxn modelId="{BFA641BF-C4D6-4433-92FD-8BFE3128F860}" type="presParOf" srcId="{B9EFF583-DAA0-42AC-A21B-ADC468DD0F15}" destId="{19BCB5E8-8768-4211-917C-138AD9EF0350}" srcOrd="3" destOrd="0" presId="urn:microsoft.com/office/officeart/2011/layout/RadialPictureList"/>
    <dgm:cxn modelId="{27BC7837-1852-4F9E-94CA-E0FAB3B9D0F8}" type="presParOf" srcId="{B9EFF583-DAA0-42AC-A21B-ADC468DD0F15}" destId="{C059337C-FE48-4098-B514-53240125F567}" srcOrd="4" destOrd="0" presId="urn:microsoft.com/office/officeart/2011/layout/RadialPictureList"/>
    <dgm:cxn modelId="{6E2FE041-EB3C-4612-85F8-6293EBAFCD32}" type="presParOf" srcId="{C059337C-FE48-4098-B514-53240125F567}" destId="{E7EAEA61-B5B5-46A6-916F-BCBACF11C014}" srcOrd="0" destOrd="0" presId="urn:microsoft.com/office/officeart/2011/layout/RadialPictureList"/>
    <dgm:cxn modelId="{F1FC07A7-C4C5-4CFC-84CA-DB698A36A908}" type="presParOf" srcId="{B9EFF583-DAA0-42AC-A21B-ADC468DD0F15}" destId="{344E82BC-D837-48A9-813B-85B6189FCACF}" srcOrd="5" destOrd="0" presId="urn:microsoft.com/office/officeart/2011/layout/RadialPictureList"/>
    <dgm:cxn modelId="{C3F9C481-0D85-4C42-ABDE-66199EFA492E}" type="presParOf" srcId="{B9EFF583-DAA0-42AC-A21B-ADC468DD0F15}" destId="{0C9C7AEE-B8C8-46CA-9B8C-F87EB2F5D3A7}" srcOrd="6" destOrd="0" presId="urn:microsoft.com/office/officeart/2011/layout/RadialPictureList"/>
    <dgm:cxn modelId="{966393A6-5264-4F0F-8CAD-8CB6C35EF336}" type="presParOf" srcId="{0C9C7AEE-B8C8-46CA-9B8C-F87EB2F5D3A7}" destId="{FADEEE31-F438-4CD7-BA23-A9CF3743ADAD}" srcOrd="0" destOrd="0" presId="urn:microsoft.com/office/officeart/2011/layout/RadialPictureList"/>
    <dgm:cxn modelId="{B6B6161E-D3D2-468A-A375-CA4A9FF2D69F}" type="presParOf" srcId="{B9EFF583-DAA0-42AC-A21B-ADC468DD0F15}" destId="{2FED796F-5297-4EAC-9B60-19941212C3A1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355EED-151E-4462-926C-9C73DD86BF1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03A99C3-6533-4231-A7DC-20A19F288A6D}">
      <dgm:prSet phldrT="[文本]" custT="1"/>
      <dgm:spPr>
        <a:noFill/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zh-CN" altLang="en-US" sz="20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图书分类号</a:t>
          </a:r>
          <a:endParaRPr lang="zh-CN" altLang="en-US" sz="2000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7D93EDE4-8E7B-4A0E-86D4-1BCF41EAAA46}" type="parTrans" cxnId="{EF740223-BB54-4325-9B17-23EBC9EC682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DF29D27-B23A-4C60-AD8A-A91BD0D9AC7D}" type="sibTrans" cxnId="{EF740223-BB54-4325-9B17-23EBC9EC682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A500771-B3CC-4656-B38E-219727593C80}">
      <dgm:prSet phldrT="[文本]" custT="1"/>
      <dgm:spPr>
        <a:noFill/>
        <a:ln w="19050">
          <a:solidFill>
            <a:srgbClr val="0070C0"/>
          </a:solidFill>
        </a:ln>
      </dgm:spPr>
      <dgm:t>
        <a:bodyPr/>
        <a:lstStyle/>
        <a:p>
          <a:pPr algn="l"/>
          <a:r>
            <a:rPr lang="zh-CN" altLang="en-US" sz="20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  类分图书的标准</a:t>
          </a:r>
          <a:endParaRPr lang="zh-CN" altLang="en-US" sz="2000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42C5802A-8780-44F4-8772-5C270A040F7D}" type="parTrans" cxnId="{679A5940-3421-419C-B587-6F9D6E01B518}">
      <dgm:prSet/>
      <dgm:spPr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9EB33F7-E789-4D05-B8F0-A448595CC6BE}" type="sibTrans" cxnId="{679A5940-3421-419C-B587-6F9D6E01B518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EBE85EA9-E370-45B5-A114-65A707274F6C}">
      <dgm:prSet phldrT="[文本]" custT="1"/>
      <dgm:spPr>
        <a:noFill/>
        <a:ln w="19050">
          <a:solidFill>
            <a:srgbClr val="0070C0"/>
          </a:solidFill>
        </a:ln>
      </dgm:spPr>
      <dgm:t>
        <a:bodyPr/>
        <a:lstStyle/>
        <a:p>
          <a:pPr algn="l"/>
          <a:r>
            <a:rPr lang="zh-CN" altLang="en-US" sz="20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  图书分类</a:t>
          </a:r>
          <a:endParaRPr lang="zh-CN" altLang="en-US" sz="2000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C600EAFA-7904-4312-9004-69F027DC713E}" type="parTrans" cxnId="{6422E605-092A-4BFA-B5D8-1BA12E7BD028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058CB8A2-1F6D-4811-9933-DC704BC9BB18}" type="sibTrans" cxnId="{6422E605-092A-4BFA-B5D8-1BA12E7BD028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3DE0FD19-CC79-494B-934F-F24C211E3AED}">
      <dgm:prSet phldrT="[文本]" custT="1"/>
      <dgm:spPr>
        <a:noFill/>
        <a:ln w="19050">
          <a:solidFill>
            <a:srgbClr val="0070C0"/>
          </a:solidFill>
        </a:ln>
      </dgm:spPr>
      <dgm:t>
        <a:bodyPr/>
        <a:lstStyle/>
        <a:p>
          <a:pPr algn="l"/>
          <a:r>
            <a:rPr lang="zh-CN" altLang="en-US" sz="20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  图书分类号</a:t>
          </a:r>
          <a:endParaRPr lang="zh-CN" altLang="en-US" sz="2000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37CFA1AC-5C3E-4572-973F-1062D7B717BC}" type="parTrans" cxnId="{3BCD600D-F96E-48B8-B438-228728D45A81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3C6B6BB0-6418-4C82-9DAA-CFB2A8217BE6}" type="sibTrans" cxnId="{3BCD600D-F96E-48B8-B438-228728D45A81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937A0BB1-5C40-4D53-B4A3-004BB34B3C3C}" type="pres">
      <dgm:prSet presAssocID="{F6355EED-151E-4462-926C-9C73DD86BF1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8D1ABDF-2B74-4ADB-8ECF-40FEF44F093B}" type="pres">
      <dgm:prSet presAssocID="{803A99C3-6533-4231-A7DC-20A19F288A6D}" presName="root1" presStyleCnt="0"/>
      <dgm:spPr/>
    </dgm:pt>
    <dgm:pt modelId="{7EBDFB5D-9B7D-46B7-8B5B-AAE079832ADA}" type="pres">
      <dgm:prSet presAssocID="{803A99C3-6533-4231-A7DC-20A19F288A6D}" presName="LevelOneTextNode" presStyleLbl="node0" presStyleIdx="0" presStyleCnt="1" custScaleY="6598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FBF07C5-8B86-4ADE-A5DA-39ED53F4FDEA}" type="pres">
      <dgm:prSet presAssocID="{803A99C3-6533-4231-A7DC-20A19F288A6D}" presName="level2hierChild" presStyleCnt="0"/>
      <dgm:spPr/>
    </dgm:pt>
    <dgm:pt modelId="{51603EAD-CB57-41E1-9C5D-666C973B55A4}" type="pres">
      <dgm:prSet presAssocID="{42C5802A-8780-44F4-8772-5C270A040F7D}" presName="conn2-1" presStyleLbl="parChTrans1D2" presStyleIdx="0" presStyleCnt="3"/>
      <dgm:spPr/>
      <dgm:t>
        <a:bodyPr/>
        <a:lstStyle/>
        <a:p>
          <a:endParaRPr lang="zh-CN" altLang="en-US"/>
        </a:p>
      </dgm:t>
    </dgm:pt>
    <dgm:pt modelId="{EA40B870-0C91-484F-9E97-B640431B0BF6}" type="pres">
      <dgm:prSet presAssocID="{42C5802A-8780-44F4-8772-5C270A040F7D}" presName="connTx" presStyleLbl="parChTrans1D2" presStyleIdx="0" presStyleCnt="3"/>
      <dgm:spPr/>
      <dgm:t>
        <a:bodyPr/>
        <a:lstStyle/>
        <a:p>
          <a:endParaRPr lang="zh-CN" altLang="en-US"/>
        </a:p>
      </dgm:t>
    </dgm:pt>
    <dgm:pt modelId="{5C64FE66-9FC7-4D36-AB5B-266A3F78314B}" type="pres">
      <dgm:prSet presAssocID="{FA500771-B3CC-4656-B38E-219727593C80}" presName="root2" presStyleCnt="0"/>
      <dgm:spPr/>
    </dgm:pt>
    <dgm:pt modelId="{6D90EE8E-BF64-44F9-840F-4F052FC870D3}" type="pres">
      <dgm:prSet presAssocID="{FA500771-B3CC-4656-B38E-219727593C8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4FF2A69-90A0-4459-A61F-3AB7D1FFF967}" type="pres">
      <dgm:prSet presAssocID="{FA500771-B3CC-4656-B38E-219727593C80}" presName="level3hierChild" presStyleCnt="0"/>
      <dgm:spPr/>
    </dgm:pt>
    <dgm:pt modelId="{1C2901E4-C56D-4B68-AD3D-4036044A2D94}" type="pres">
      <dgm:prSet presAssocID="{C600EAFA-7904-4312-9004-69F027DC713E}" presName="conn2-1" presStyleLbl="parChTrans1D2" presStyleIdx="1" presStyleCnt="3"/>
      <dgm:spPr/>
      <dgm:t>
        <a:bodyPr/>
        <a:lstStyle/>
        <a:p>
          <a:endParaRPr lang="zh-CN" altLang="en-US"/>
        </a:p>
      </dgm:t>
    </dgm:pt>
    <dgm:pt modelId="{E123C6CB-73AA-4DCA-8A21-789AAA59C425}" type="pres">
      <dgm:prSet presAssocID="{C600EAFA-7904-4312-9004-69F027DC713E}" presName="connTx" presStyleLbl="parChTrans1D2" presStyleIdx="1" presStyleCnt="3"/>
      <dgm:spPr/>
      <dgm:t>
        <a:bodyPr/>
        <a:lstStyle/>
        <a:p>
          <a:endParaRPr lang="zh-CN" altLang="en-US"/>
        </a:p>
      </dgm:t>
    </dgm:pt>
    <dgm:pt modelId="{D50F51EB-3067-4904-9FBC-D3036CECB51C}" type="pres">
      <dgm:prSet presAssocID="{EBE85EA9-E370-45B5-A114-65A707274F6C}" presName="root2" presStyleCnt="0"/>
      <dgm:spPr/>
    </dgm:pt>
    <dgm:pt modelId="{1315D38B-A849-417A-8471-A052B409D296}" type="pres">
      <dgm:prSet presAssocID="{EBE85EA9-E370-45B5-A114-65A707274F6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CF5845B-99F0-4F04-8FFF-C00AE56BD86F}" type="pres">
      <dgm:prSet presAssocID="{EBE85EA9-E370-45B5-A114-65A707274F6C}" presName="level3hierChild" presStyleCnt="0"/>
      <dgm:spPr/>
    </dgm:pt>
    <dgm:pt modelId="{B480DD44-54B4-4224-8FA2-C297FEA5E3D3}" type="pres">
      <dgm:prSet presAssocID="{37CFA1AC-5C3E-4572-973F-1062D7B717BC}" presName="conn2-1" presStyleLbl="parChTrans1D2" presStyleIdx="2" presStyleCnt="3"/>
      <dgm:spPr/>
      <dgm:t>
        <a:bodyPr/>
        <a:lstStyle/>
        <a:p>
          <a:endParaRPr lang="zh-CN" altLang="en-US"/>
        </a:p>
      </dgm:t>
    </dgm:pt>
    <dgm:pt modelId="{221240A9-5D0F-4B41-9CDB-B9E32042B58F}" type="pres">
      <dgm:prSet presAssocID="{37CFA1AC-5C3E-4572-973F-1062D7B717BC}" presName="connTx" presStyleLbl="parChTrans1D2" presStyleIdx="2" presStyleCnt="3"/>
      <dgm:spPr/>
      <dgm:t>
        <a:bodyPr/>
        <a:lstStyle/>
        <a:p>
          <a:endParaRPr lang="zh-CN" altLang="en-US"/>
        </a:p>
      </dgm:t>
    </dgm:pt>
    <dgm:pt modelId="{77533D8B-73F8-4A72-873B-7AC8E3466CBE}" type="pres">
      <dgm:prSet presAssocID="{3DE0FD19-CC79-494B-934F-F24C211E3AED}" presName="root2" presStyleCnt="0"/>
      <dgm:spPr/>
    </dgm:pt>
    <dgm:pt modelId="{90B08819-B8ED-4018-8923-33DE2489BB32}" type="pres">
      <dgm:prSet presAssocID="{3DE0FD19-CC79-494B-934F-F24C211E3AE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D68F34F-9E7E-483E-9780-F7BEA3080319}" type="pres">
      <dgm:prSet presAssocID="{3DE0FD19-CC79-494B-934F-F24C211E3AED}" presName="level3hierChild" presStyleCnt="0"/>
      <dgm:spPr/>
    </dgm:pt>
  </dgm:ptLst>
  <dgm:cxnLst>
    <dgm:cxn modelId="{E2901EB1-0F68-489C-B9B2-D2FEEAB20C49}" type="presOf" srcId="{C600EAFA-7904-4312-9004-69F027DC713E}" destId="{E123C6CB-73AA-4DCA-8A21-789AAA59C425}" srcOrd="1" destOrd="0" presId="urn:microsoft.com/office/officeart/2008/layout/HorizontalMultiLevelHierarchy"/>
    <dgm:cxn modelId="{EAF6D668-8117-4161-AF3B-0E1DE0EDFBAE}" type="presOf" srcId="{C600EAFA-7904-4312-9004-69F027DC713E}" destId="{1C2901E4-C56D-4B68-AD3D-4036044A2D94}" srcOrd="0" destOrd="0" presId="urn:microsoft.com/office/officeart/2008/layout/HorizontalMultiLevelHierarchy"/>
    <dgm:cxn modelId="{679A5940-3421-419C-B587-6F9D6E01B518}" srcId="{803A99C3-6533-4231-A7DC-20A19F288A6D}" destId="{FA500771-B3CC-4656-B38E-219727593C80}" srcOrd="0" destOrd="0" parTransId="{42C5802A-8780-44F4-8772-5C270A040F7D}" sibTransId="{19EB33F7-E789-4D05-B8F0-A448595CC6BE}"/>
    <dgm:cxn modelId="{6422E605-092A-4BFA-B5D8-1BA12E7BD028}" srcId="{803A99C3-6533-4231-A7DC-20A19F288A6D}" destId="{EBE85EA9-E370-45B5-A114-65A707274F6C}" srcOrd="1" destOrd="0" parTransId="{C600EAFA-7904-4312-9004-69F027DC713E}" sibTransId="{058CB8A2-1F6D-4811-9933-DC704BC9BB18}"/>
    <dgm:cxn modelId="{CAB08239-5417-4D27-8BC2-47DA81945CE4}" type="presOf" srcId="{37CFA1AC-5C3E-4572-973F-1062D7B717BC}" destId="{221240A9-5D0F-4B41-9CDB-B9E32042B58F}" srcOrd="1" destOrd="0" presId="urn:microsoft.com/office/officeart/2008/layout/HorizontalMultiLevelHierarchy"/>
    <dgm:cxn modelId="{EF740223-BB54-4325-9B17-23EBC9EC6827}" srcId="{F6355EED-151E-4462-926C-9C73DD86BF11}" destId="{803A99C3-6533-4231-A7DC-20A19F288A6D}" srcOrd="0" destOrd="0" parTransId="{7D93EDE4-8E7B-4A0E-86D4-1BCF41EAAA46}" sibTransId="{DDF29D27-B23A-4C60-AD8A-A91BD0D9AC7D}"/>
    <dgm:cxn modelId="{B8F3FFC8-1730-4941-9261-7EB5860E3EE4}" type="presOf" srcId="{EBE85EA9-E370-45B5-A114-65A707274F6C}" destId="{1315D38B-A849-417A-8471-A052B409D296}" srcOrd="0" destOrd="0" presId="urn:microsoft.com/office/officeart/2008/layout/HorizontalMultiLevelHierarchy"/>
    <dgm:cxn modelId="{CABC7FAE-B3C5-4283-8616-6888521EC074}" type="presOf" srcId="{37CFA1AC-5C3E-4572-973F-1062D7B717BC}" destId="{B480DD44-54B4-4224-8FA2-C297FEA5E3D3}" srcOrd="0" destOrd="0" presId="urn:microsoft.com/office/officeart/2008/layout/HorizontalMultiLevelHierarchy"/>
    <dgm:cxn modelId="{8E599BB2-B41D-4D93-8377-521425101868}" type="presOf" srcId="{42C5802A-8780-44F4-8772-5C270A040F7D}" destId="{51603EAD-CB57-41E1-9C5D-666C973B55A4}" srcOrd="0" destOrd="0" presId="urn:microsoft.com/office/officeart/2008/layout/HorizontalMultiLevelHierarchy"/>
    <dgm:cxn modelId="{8B6109E7-443C-405A-8C63-2C57600A5A8D}" type="presOf" srcId="{42C5802A-8780-44F4-8772-5C270A040F7D}" destId="{EA40B870-0C91-484F-9E97-B640431B0BF6}" srcOrd="1" destOrd="0" presId="urn:microsoft.com/office/officeart/2008/layout/HorizontalMultiLevelHierarchy"/>
    <dgm:cxn modelId="{72DD1C0F-BA90-4A56-83FC-B1589188CD29}" type="presOf" srcId="{3DE0FD19-CC79-494B-934F-F24C211E3AED}" destId="{90B08819-B8ED-4018-8923-33DE2489BB32}" srcOrd="0" destOrd="0" presId="urn:microsoft.com/office/officeart/2008/layout/HorizontalMultiLevelHierarchy"/>
    <dgm:cxn modelId="{3BCD600D-F96E-48B8-B438-228728D45A81}" srcId="{803A99C3-6533-4231-A7DC-20A19F288A6D}" destId="{3DE0FD19-CC79-494B-934F-F24C211E3AED}" srcOrd="2" destOrd="0" parTransId="{37CFA1AC-5C3E-4572-973F-1062D7B717BC}" sibTransId="{3C6B6BB0-6418-4C82-9DAA-CFB2A8217BE6}"/>
    <dgm:cxn modelId="{2CA53F4A-44E9-4AD8-983C-DB6D825AC365}" type="presOf" srcId="{FA500771-B3CC-4656-B38E-219727593C80}" destId="{6D90EE8E-BF64-44F9-840F-4F052FC870D3}" srcOrd="0" destOrd="0" presId="urn:microsoft.com/office/officeart/2008/layout/HorizontalMultiLevelHierarchy"/>
    <dgm:cxn modelId="{80117FDF-4459-4AFE-A2E8-AA75C27B127C}" type="presOf" srcId="{F6355EED-151E-4462-926C-9C73DD86BF11}" destId="{937A0BB1-5C40-4D53-B4A3-004BB34B3C3C}" srcOrd="0" destOrd="0" presId="urn:microsoft.com/office/officeart/2008/layout/HorizontalMultiLevelHierarchy"/>
    <dgm:cxn modelId="{D4485F8E-9B7F-4616-AC44-80F36D97D27D}" type="presOf" srcId="{803A99C3-6533-4231-A7DC-20A19F288A6D}" destId="{7EBDFB5D-9B7D-46B7-8B5B-AAE079832ADA}" srcOrd="0" destOrd="0" presId="urn:microsoft.com/office/officeart/2008/layout/HorizontalMultiLevelHierarchy"/>
    <dgm:cxn modelId="{D652B07C-0444-4891-B3C7-88BFC49015B4}" type="presParOf" srcId="{937A0BB1-5C40-4D53-B4A3-004BB34B3C3C}" destId="{18D1ABDF-2B74-4ADB-8ECF-40FEF44F093B}" srcOrd="0" destOrd="0" presId="urn:microsoft.com/office/officeart/2008/layout/HorizontalMultiLevelHierarchy"/>
    <dgm:cxn modelId="{DACA7546-9EE2-40FC-8F80-FDB7A81B0687}" type="presParOf" srcId="{18D1ABDF-2B74-4ADB-8ECF-40FEF44F093B}" destId="{7EBDFB5D-9B7D-46B7-8B5B-AAE079832ADA}" srcOrd="0" destOrd="0" presId="urn:microsoft.com/office/officeart/2008/layout/HorizontalMultiLevelHierarchy"/>
    <dgm:cxn modelId="{B1AB4207-330A-4229-AAA7-6A4C45197BC1}" type="presParOf" srcId="{18D1ABDF-2B74-4ADB-8ECF-40FEF44F093B}" destId="{BFBF07C5-8B86-4ADE-A5DA-39ED53F4FDEA}" srcOrd="1" destOrd="0" presId="urn:microsoft.com/office/officeart/2008/layout/HorizontalMultiLevelHierarchy"/>
    <dgm:cxn modelId="{C6819E27-F011-4A3B-A420-A1C67F0E6A34}" type="presParOf" srcId="{BFBF07C5-8B86-4ADE-A5DA-39ED53F4FDEA}" destId="{51603EAD-CB57-41E1-9C5D-666C973B55A4}" srcOrd="0" destOrd="0" presId="urn:microsoft.com/office/officeart/2008/layout/HorizontalMultiLevelHierarchy"/>
    <dgm:cxn modelId="{B3F83CE1-1A60-4810-8DD3-1E2EFF5D16F2}" type="presParOf" srcId="{51603EAD-CB57-41E1-9C5D-666C973B55A4}" destId="{EA40B870-0C91-484F-9E97-B640431B0BF6}" srcOrd="0" destOrd="0" presId="urn:microsoft.com/office/officeart/2008/layout/HorizontalMultiLevelHierarchy"/>
    <dgm:cxn modelId="{A41230DB-4244-4096-8B51-A42D3BA1DA99}" type="presParOf" srcId="{BFBF07C5-8B86-4ADE-A5DA-39ED53F4FDEA}" destId="{5C64FE66-9FC7-4D36-AB5B-266A3F78314B}" srcOrd="1" destOrd="0" presId="urn:microsoft.com/office/officeart/2008/layout/HorizontalMultiLevelHierarchy"/>
    <dgm:cxn modelId="{8477A3E7-8304-4C41-8E7F-D89F28F15AA8}" type="presParOf" srcId="{5C64FE66-9FC7-4D36-AB5B-266A3F78314B}" destId="{6D90EE8E-BF64-44F9-840F-4F052FC870D3}" srcOrd="0" destOrd="0" presId="urn:microsoft.com/office/officeart/2008/layout/HorizontalMultiLevelHierarchy"/>
    <dgm:cxn modelId="{3C2A7BAE-FA9D-4BBC-B9DA-D2320A50F80C}" type="presParOf" srcId="{5C64FE66-9FC7-4D36-AB5B-266A3F78314B}" destId="{24FF2A69-90A0-4459-A61F-3AB7D1FFF967}" srcOrd="1" destOrd="0" presId="urn:microsoft.com/office/officeart/2008/layout/HorizontalMultiLevelHierarchy"/>
    <dgm:cxn modelId="{41FD284C-98EB-44FC-BB88-EAAAA00FD7AF}" type="presParOf" srcId="{BFBF07C5-8B86-4ADE-A5DA-39ED53F4FDEA}" destId="{1C2901E4-C56D-4B68-AD3D-4036044A2D94}" srcOrd="2" destOrd="0" presId="urn:microsoft.com/office/officeart/2008/layout/HorizontalMultiLevelHierarchy"/>
    <dgm:cxn modelId="{DC13E184-A686-46F6-AD62-6773E5BBB603}" type="presParOf" srcId="{1C2901E4-C56D-4B68-AD3D-4036044A2D94}" destId="{E123C6CB-73AA-4DCA-8A21-789AAA59C425}" srcOrd="0" destOrd="0" presId="urn:microsoft.com/office/officeart/2008/layout/HorizontalMultiLevelHierarchy"/>
    <dgm:cxn modelId="{223880F5-8ED9-4D16-87B4-E3F72B7919C6}" type="presParOf" srcId="{BFBF07C5-8B86-4ADE-A5DA-39ED53F4FDEA}" destId="{D50F51EB-3067-4904-9FBC-D3036CECB51C}" srcOrd="3" destOrd="0" presId="urn:microsoft.com/office/officeart/2008/layout/HorizontalMultiLevelHierarchy"/>
    <dgm:cxn modelId="{7658EAEA-07D3-4AD9-90E1-F4DB20BA9623}" type="presParOf" srcId="{D50F51EB-3067-4904-9FBC-D3036CECB51C}" destId="{1315D38B-A849-417A-8471-A052B409D296}" srcOrd="0" destOrd="0" presId="urn:microsoft.com/office/officeart/2008/layout/HorizontalMultiLevelHierarchy"/>
    <dgm:cxn modelId="{F1655168-C8D7-4FA7-B876-AB26EEC2A15F}" type="presParOf" srcId="{D50F51EB-3067-4904-9FBC-D3036CECB51C}" destId="{ECF5845B-99F0-4F04-8FFF-C00AE56BD86F}" srcOrd="1" destOrd="0" presId="urn:microsoft.com/office/officeart/2008/layout/HorizontalMultiLevelHierarchy"/>
    <dgm:cxn modelId="{CCBD7477-C39E-43DD-B7B8-D71057695FE6}" type="presParOf" srcId="{BFBF07C5-8B86-4ADE-A5DA-39ED53F4FDEA}" destId="{B480DD44-54B4-4224-8FA2-C297FEA5E3D3}" srcOrd="4" destOrd="0" presId="urn:microsoft.com/office/officeart/2008/layout/HorizontalMultiLevelHierarchy"/>
    <dgm:cxn modelId="{2AD935CE-FD56-4245-852C-F994CCC7F29A}" type="presParOf" srcId="{B480DD44-54B4-4224-8FA2-C297FEA5E3D3}" destId="{221240A9-5D0F-4B41-9CDB-B9E32042B58F}" srcOrd="0" destOrd="0" presId="urn:microsoft.com/office/officeart/2008/layout/HorizontalMultiLevelHierarchy"/>
    <dgm:cxn modelId="{3F31F3BC-ED4B-46FD-92E7-93A697C3D9AC}" type="presParOf" srcId="{BFBF07C5-8B86-4ADE-A5DA-39ED53F4FDEA}" destId="{77533D8B-73F8-4A72-873B-7AC8E3466CBE}" srcOrd="5" destOrd="0" presId="urn:microsoft.com/office/officeart/2008/layout/HorizontalMultiLevelHierarchy"/>
    <dgm:cxn modelId="{5F37788F-8EE7-4B3F-ACAF-39486A448758}" type="presParOf" srcId="{77533D8B-73F8-4A72-873B-7AC8E3466CBE}" destId="{90B08819-B8ED-4018-8923-33DE2489BB32}" srcOrd="0" destOrd="0" presId="urn:microsoft.com/office/officeart/2008/layout/HorizontalMultiLevelHierarchy"/>
    <dgm:cxn modelId="{EA4E3D80-9FE2-4770-B7F6-3DCB5E269B75}" type="presParOf" srcId="{77533D8B-73F8-4A72-873B-7AC8E3466CBE}" destId="{2D68F34F-9E7E-483E-9780-F7BEA308031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56C68-0D34-4B11-A3B3-02F4181D9785}">
      <dsp:nvSpPr>
        <dsp:cNvPr id="0" name=""/>
        <dsp:cNvSpPr/>
      </dsp:nvSpPr>
      <dsp:spPr>
        <a:xfrm>
          <a:off x="0" y="0"/>
          <a:ext cx="771636" cy="270995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图书</a:t>
          </a:r>
          <a:endParaRPr lang="zh-CN" altLang="en-US" sz="17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0" y="1083980"/>
        <a:ext cx="771636" cy="1083980"/>
      </dsp:txXfrm>
    </dsp:sp>
    <dsp:sp modelId="{6D863A6D-8C7C-44D6-97F2-897BF92B01C0}">
      <dsp:nvSpPr>
        <dsp:cNvPr id="0" name=""/>
        <dsp:cNvSpPr/>
      </dsp:nvSpPr>
      <dsp:spPr>
        <a:xfrm>
          <a:off x="23645" y="162597"/>
          <a:ext cx="725338" cy="90241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9FCA3-9A09-4232-AC5C-B0A86A0DC9CC}">
      <dsp:nvSpPr>
        <dsp:cNvPr id="0" name=""/>
        <dsp:cNvSpPr/>
      </dsp:nvSpPr>
      <dsp:spPr>
        <a:xfrm>
          <a:off x="795281" y="0"/>
          <a:ext cx="771636" cy="2709951"/>
        </a:xfrm>
        <a:prstGeom prst="roundRect">
          <a:avLst>
            <a:gd name="adj" fmla="val 10000"/>
          </a:avLst>
        </a:prstGeom>
        <a:noFill/>
        <a:ln w="31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期刊</a:t>
          </a:r>
          <a:endParaRPr lang="zh-CN" altLang="en-US" sz="17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795281" y="1083980"/>
        <a:ext cx="771636" cy="1083980"/>
      </dsp:txXfrm>
    </dsp:sp>
    <dsp:sp modelId="{0F816B0D-8754-45B5-A77A-824403386729}">
      <dsp:nvSpPr>
        <dsp:cNvPr id="0" name=""/>
        <dsp:cNvSpPr/>
      </dsp:nvSpPr>
      <dsp:spPr>
        <a:xfrm>
          <a:off x="818430" y="162597"/>
          <a:ext cx="725338" cy="90241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A7F59-67A8-45B9-8861-8F737F0A2924}">
      <dsp:nvSpPr>
        <dsp:cNvPr id="0" name=""/>
        <dsp:cNvSpPr/>
      </dsp:nvSpPr>
      <dsp:spPr>
        <a:xfrm>
          <a:off x="1590067" y="0"/>
          <a:ext cx="771636" cy="2709951"/>
        </a:xfrm>
        <a:prstGeom prst="roundRect">
          <a:avLst>
            <a:gd name="adj" fmla="val 10000"/>
          </a:avLst>
        </a:prstGeom>
        <a:noFill/>
        <a:ln w="317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报纸</a:t>
          </a:r>
          <a:endParaRPr lang="zh-CN" altLang="en-US" sz="17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1590067" y="1083980"/>
        <a:ext cx="771636" cy="1083980"/>
      </dsp:txXfrm>
    </dsp:sp>
    <dsp:sp modelId="{E0A27FB9-19A8-4228-A49D-D462D490BD2A}">
      <dsp:nvSpPr>
        <dsp:cNvPr id="0" name=""/>
        <dsp:cNvSpPr/>
      </dsp:nvSpPr>
      <dsp:spPr>
        <a:xfrm>
          <a:off x="1613216" y="162597"/>
          <a:ext cx="725338" cy="90241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7C63F-E325-4F7F-9031-42BC26D437A2}">
      <dsp:nvSpPr>
        <dsp:cNvPr id="0" name=""/>
        <dsp:cNvSpPr/>
      </dsp:nvSpPr>
      <dsp:spPr>
        <a:xfrm>
          <a:off x="105723" y="2622250"/>
          <a:ext cx="2173223" cy="877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EB734-3462-4AC9-A5E5-B96D3AEFF33B}">
      <dsp:nvSpPr>
        <dsp:cNvPr id="0" name=""/>
        <dsp:cNvSpPr/>
      </dsp:nvSpPr>
      <dsp:spPr>
        <a:xfrm rot="16200000">
          <a:off x="-57149" y="57149"/>
          <a:ext cx="1333500" cy="1219200"/>
        </a:xfrm>
        <a:prstGeom prst="round1Rect">
          <a:avLst/>
        </a:prstGeom>
        <a:solidFill>
          <a:schemeClr val="bg1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专利文献</a:t>
          </a:r>
          <a:endParaRPr lang="zh-CN" altLang="en-US" sz="17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 rot="5400000">
        <a:off x="0" y="0"/>
        <a:ext cx="1219200" cy="1000125"/>
      </dsp:txXfrm>
    </dsp:sp>
    <dsp:sp modelId="{7C55DE59-C8E5-42C9-97B3-497997FDBDEA}">
      <dsp:nvSpPr>
        <dsp:cNvPr id="0" name=""/>
        <dsp:cNvSpPr/>
      </dsp:nvSpPr>
      <dsp:spPr>
        <a:xfrm>
          <a:off x="1219200" y="0"/>
          <a:ext cx="1219200" cy="1333500"/>
        </a:xfrm>
        <a:prstGeom prst="round1Rect">
          <a:avLst/>
        </a:prstGeom>
        <a:solidFill>
          <a:schemeClr val="bg1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档案</a:t>
          </a:r>
          <a:endParaRPr lang="zh-CN" altLang="en-US" sz="17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1219200" y="0"/>
        <a:ext cx="1219200" cy="1000125"/>
      </dsp:txXfrm>
    </dsp:sp>
    <dsp:sp modelId="{3EC6C235-7E9B-450A-BCA2-58E792D3CF2A}">
      <dsp:nvSpPr>
        <dsp:cNvPr id="0" name=""/>
        <dsp:cNvSpPr/>
      </dsp:nvSpPr>
      <dsp:spPr>
        <a:xfrm rot="10800000">
          <a:off x="0" y="1333500"/>
          <a:ext cx="1219200" cy="1333500"/>
        </a:xfrm>
        <a:prstGeom prst="round1Rect">
          <a:avLst/>
        </a:prstGeom>
        <a:solidFill>
          <a:schemeClr val="bg1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政府出版物</a:t>
          </a:r>
          <a:endParaRPr lang="zh-CN" altLang="en-US" sz="17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 rot="10800000">
        <a:off x="0" y="1666874"/>
        <a:ext cx="1219200" cy="1000125"/>
      </dsp:txXfrm>
    </dsp:sp>
    <dsp:sp modelId="{DACE8109-5AA4-4704-BFC4-369B07D27817}">
      <dsp:nvSpPr>
        <dsp:cNvPr id="0" name=""/>
        <dsp:cNvSpPr/>
      </dsp:nvSpPr>
      <dsp:spPr>
        <a:xfrm rot="5400000">
          <a:off x="1162050" y="1390649"/>
          <a:ext cx="1333500" cy="1219200"/>
        </a:xfrm>
        <a:prstGeom prst="round1Rect">
          <a:avLst/>
        </a:prstGeom>
        <a:solidFill>
          <a:schemeClr val="bg1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产品资料</a:t>
          </a:r>
          <a:endParaRPr lang="zh-CN" altLang="en-US" sz="17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 rot="-5400000">
        <a:off x="1219200" y="1666874"/>
        <a:ext cx="1219200" cy="1000125"/>
      </dsp:txXfrm>
    </dsp:sp>
    <dsp:sp modelId="{9976AFF7-9ACB-4664-90FD-C11208708025}">
      <dsp:nvSpPr>
        <dsp:cNvPr id="0" name=""/>
        <dsp:cNvSpPr/>
      </dsp:nvSpPr>
      <dsp:spPr>
        <a:xfrm>
          <a:off x="696686" y="889001"/>
          <a:ext cx="1045027" cy="888997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tx1"/>
              </a:solidFill>
            </a:rPr>
            <a:t>标准文献</a:t>
          </a:r>
          <a:endParaRPr lang="zh-CN" altLang="en-US" sz="1600" b="1" kern="1200" dirty="0">
            <a:solidFill>
              <a:schemeClr val="tx1"/>
            </a:solidFill>
          </a:endParaRPr>
        </a:p>
      </dsp:txBody>
      <dsp:txXfrm>
        <a:off x="740083" y="932398"/>
        <a:ext cx="958233" cy="8022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DB401-A557-47B3-9AB0-D35794EBA10A}">
      <dsp:nvSpPr>
        <dsp:cNvPr id="0" name=""/>
        <dsp:cNvSpPr/>
      </dsp:nvSpPr>
      <dsp:spPr>
        <a:xfrm>
          <a:off x="533392" y="1607610"/>
          <a:ext cx="1639332" cy="1541489"/>
        </a:xfrm>
        <a:prstGeom prst="ellipse">
          <a:avLst/>
        </a:prstGeom>
        <a:gradFill flip="none" rotWithShape="0">
          <a:gsLst>
            <a:gs pos="0">
              <a:schemeClr val="accent5">
                <a:lumMod val="75000"/>
                <a:tint val="66000"/>
                <a:satMod val="160000"/>
              </a:schemeClr>
            </a:gs>
            <a:gs pos="50000">
              <a:schemeClr val="accent5">
                <a:lumMod val="75000"/>
                <a:tint val="44500"/>
                <a:satMod val="160000"/>
              </a:schemeClr>
            </a:gs>
            <a:gs pos="100000">
              <a:schemeClr val="accent5">
                <a:lumMod val="75000"/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rPr>
            <a:t>文献类型</a:t>
          </a:r>
          <a:endParaRPr lang="zh-CN" altLang="en-US" sz="2000" kern="1200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773467" y="1833356"/>
        <a:ext cx="1159182" cy="1089997"/>
      </dsp:txXfrm>
    </dsp:sp>
    <dsp:sp modelId="{1E3E6268-311F-4BA0-A7B5-B8F5F3F52C8F}">
      <dsp:nvSpPr>
        <dsp:cNvPr id="0" name=""/>
        <dsp:cNvSpPr/>
      </dsp:nvSpPr>
      <dsp:spPr>
        <a:xfrm>
          <a:off x="152410" y="663326"/>
          <a:ext cx="3290376" cy="3430018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DFC3B-D9B1-438F-AA78-CCE588216D3A}">
      <dsp:nvSpPr>
        <dsp:cNvPr id="0" name=""/>
        <dsp:cNvSpPr/>
      </dsp:nvSpPr>
      <dsp:spPr>
        <a:xfrm>
          <a:off x="2582269" y="914396"/>
          <a:ext cx="874410" cy="8746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CB5E8-8768-4211-917C-138AD9EF0350}">
      <dsp:nvSpPr>
        <dsp:cNvPr id="0" name=""/>
        <dsp:cNvSpPr/>
      </dsp:nvSpPr>
      <dsp:spPr>
        <a:xfrm>
          <a:off x="3706368" y="1054007"/>
          <a:ext cx="1170432" cy="84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CN" altLang="en-US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  印刷型</a:t>
          </a:r>
          <a:endParaRPr lang="zh-CN" altLang="en-US" sz="2000" b="1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3706368" y="1054007"/>
        <a:ext cx="1170432" cy="846528"/>
      </dsp:txXfrm>
    </dsp:sp>
    <dsp:sp modelId="{E7EAEA61-B5B5-46A6-916F-BCBACF11C014}">
      <dsp:nvSpPr>
        <dsp:cNvPr id="0" name=""/>
        <dsp:cNvSpPr/>
      </dsp:nvSpPr>
      <dsp:spPr>
        <a:xfrm>
          <a:off x="2894410" y="2003426"/>
          <a:ext cx="874410" cy="8746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E82BC-D837-48A9-813B-85B6189FCACF}">
      <dsp:nvSpPr>
        <dsp:cNvPr id="0" name=""/>
        <dsp:cNvSpPr/>
      </dsp:nvSpPr>
      <dsp:spPr>
        <a:xfrm>
          <a:off x="3706368" y="1987651"/>
          <a:ext cx="1170432" cy="84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CN" altLang="en-US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  缩微型</a:t>
          </a:r>
          <a:endParaRPr lang="zh-CN" altLang="en-US" sz="2000" b="1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3706368" y="1987651"/>
        <a:ext cx="1170432" cy="846528"/>
      </dsp:txXfrm>
    </dsp:sp>
    <dsp:sp modelId="{FADEEE31-F438-4CD7-BA23-A9CF3743ADAD}">
      <dsp:nvSpPr>
        <dsp:cNvPr id="0" name=""/>
        <dsp:cNvSpPr/>
      </dsp:nvSpPr>
      <dsp:spPr>
        <a:xfrm>
          <a:off x="2582269" y="2971804"/>
          <a:ext cx="874410" cy="8746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D796F-5297-4EAC-9B60-19941212C3A1}">
      <dsp:nvSpPr>
        <dsp:cNvPr id="0" name=""/>
        <dsp:cNvSpPr/>
      </dsp:nvSpPr>
      <dsp:spPr>
        <a:xfrm>
          <a:off x="3706368" y="3047997"/>
          <a:ext cx="1170432" cy="84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zh-CN" altLang="en-US" sz="20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  电子型</a:t>
          </a:r>
          <a:endParaRPr lang="zh-CN" altLang="en-US" sz="2000" b="1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3706368" y="3047997"/>
        <a:ext cx="1170432" cy="8465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0DD44-54B4-4224-8FA2-C297FEA5E3D3}">
      <dsp:nvSpPr>
        <dsp:cNvPr id="0" name=""/>
        <dsp:cNvSpPr/>
      </dsp:nvSpPr>
      <dsp:spPr>
        <a:xfrm>
          <a:off x="2110569" y="2240139"/>
          <a:ext cx="558421" cy="1064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9210" y="0"/>
              </a:lnTo>
              <a:lnTo>
                <a:pt x="279210" y="1064066"/>
              </a:lnTo>
              <a:lnTo>
                <a:pt x="558421" y="10640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2359737" y="2742129"/>
        <a:ext cx="60084" cy="60084"/>
      </dsp:txXfrm>
    </dsp:sp>
    <dsp:sp modelId="{1C2901E4-C56D-4B68-AD3D-4036044A2D94}">
      <dsp:nvSpPr>
        <dsp:cNvPr id="0" name=""/>
        <dsp:cNvSpPr/>
      </dsp:nvSpPr>
      <dsp:spPr>
        <a:xfrm>
          <a:off x="2110569" y="2194419"/>
          <a:ext cx="5584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8421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2375819" y="2226178"/>
        <a:ext cx="27921" cy="27921"/>
      </dsp:txXfrm>
    </dsp:sp>
    <dsp:sp modelId="{51603EAD-CB57-41E1-9C5D-666C973B55A4}">
      <dsp:nvSpPr>
        <dsp:cNvPr id="0" name=""/>
        <dsp:cNvSpPr/>
      </dsp:nvSpPr>
      <dsp:spPr>
        <a:xfrm>
          <a:off x="2110569" y="1176072"/>
          <a:ext cx="558421" cy="1064066"/>
        </a:xfrm>
        <a:custGeom>
          <a:avLst/>
          <a:gdLst/>
          <a:ahLst/>
          <a:cxnLst/>
          <a:rect l="0" t="0" r="0" b="0"/>
          <a:pathLst>
            <a:path>
              <a:moveTo>
                <a:pt x="0" y="1064066"/>
              </a:moveTo>
              <a:lnTo>
                <a:pt x="279210" y="1064066"/>
              </a:lnTo>
              <a:lnTo>
                <a:pt x="279210" y="0"/>
              </a:lnTo>
              <a:lnTo>
                <a:pt x="558421" y="0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2359737" y="1678063"/>
        <a:ext cx="60084" cy="60084"/>
      </dsp:txXfrm>
    </dsp:sp>
    <dsp:sp modelId="{7EBDFB5D-9B7D-46B7-8B5B-AAE079832ADA}">
      <dsp:nvSpPr>
        <dsp:cNvPr id="0" name=""/>
        <dsp:cNvSpPr/>
      </dsp:nvSpPr>
      <dsp:spPr>
        <a:xfrm rot="16200000">
          <a:off x="206809" y="1814512"/>
          <a:ext cx="2956266" cy="851252"/>
        </a:xfrm>
        <a:prstGeom prst="rect">
          <a:avLst/>
        </a:pr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图书分类号</a:t>
          </a:r>
          <a:endParaRPr lang="zh-CN" altLang="en-US" sz="20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206809" y="1814512"/>
        <a:ext cx="2956266" cy="851252"/>
      </dsp:txXfrm>
    </dsp:sp>
    <dsp:sp modelId="{6D90EE8E-BF64-44F9-840F-4F052FC870D3}">
      <dsp:nvSpPr>
        <dsp:cNvPr id="0" name=""/>
        <dsp:cNvSpPr/>
      </dsp:nvSpPr>
      <dsp:spPr>
        <a:xfrm>
          <a:off x="2668991" y="750446"/>
          <a:ext cx="2792109" cy="851252"/>
        </a:xfrm>
        <a:prstGeom prst="rect">
          <a:avLst/>
        </a:prstGeom>
        <a:noFill/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  类分图书的标准</a:t>
          </a:r>
          <a:endParaRPr lang="zh-CN" altLang="en-US" sz="20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2668991" y="750446"/>
        <a:ext cx="2792109" cy="851252"/>
      </dsp:txXfrm>
    </dsp:sp>
    <dsp:sp modelId="{1315D38B-A849-417A-8471-A052B409D296}">
      <dsp:nvSpPr>
        <dsp:cNvPr id="0" name=""/>
        <dsp:cNvSpPr/>
      </dsp:nvSpPr>
      <dsp:spPr>
        <a:xfrm>
          <a:off x="2668991" y="1814512"/>
          <a:ext cx="2792109" cy="851252"/>
        </a:xfrm>
        <a:prstGeom prst="rect">
          <a:avLst/>
        </a:prstGeom>
        <a:noFill/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  图书分类</a:t>
          </a:r>
          <a:endParaRPr lang="zh-CN" altLang="en-US" sz="20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2668991" y="1814512"/>
        <a:ext cx="2792109" cy="851252"/>
      </dsp:txXfrm>
    </dsp:sp>
    <dsp:sp modelId="{90B08819-B8ED-4018-8923-33DE2489BB32}">
      <dsp:nvSpPr>
        <dsp:cNvPr id="0" name=""/>
        <dsp:cNvSpPr/>
      </dsp:nvSpPr>
      <dsp:spPr>
        <a:xfrm>
          <a:off x="2668991" y="2878578"/>
          <a:ext cx="2792109" cy="851252"/>
        </a:xfrm>
        <a:prstGeom prst="rect">
          <a:avLst/>
        </a:prstGeom>
        <a:noFill/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  图书分类号</a:t>
          </a:r>
          <a:endParaRPr lang="zh-CN" altLang="en-US" sz="20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2668991" y="2878578"/>
        <a:ext cx="2792109" cy="851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射线图片列表"/>
  <dgm:desc val="用于显示与中心观点的关系。级别 1 形状包含文本，所有级别 2 形状包含一张图片和对应文本。限制为四个级别 2 图片。不使用的图片不出现，但是在切换版式后仍然可用。非常适合于少量级别 2 文本。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9B9F4-6486-44E1-976F-B44C3B2CDE71}" type="datetimeFigureOut">
              <a:rPr lang="zh-CN" altLang="en-US" smtClean="0"/>
              <a:pPr/>
              <a:t>2017/6/20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046288" y="685800"/>
            <a:ext cx="5051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4343400"/>
            <a:ext cx="7315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8685213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5F946-497F-404B-92E2-02B1215DB3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6267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5F946-497F-404B-92E2-02B1215DB3E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4288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5F946-497F-404B-92E2-02B1215DB3E7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4010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2303" y="1491240"/>
            <a:ext cx="9116020" cy="4098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4143" y="2544756"/>
            <a:ext cx="6232348" cy="46481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6/20/2017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6/20/2017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033" y="884994"/>
            <a:ext cx="4385072" cy="25395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1521" y="884994"/>
            <a:ext cx="4385072" cy="25395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6/20/2017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6/20/2017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6/20/2017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520119"/>
            <a:ext cx="2016125" cy="4104323"/>
            <a:chOff x="0" y="0"/>
            <a:chExt cx="1152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399"/>
              <a:ext cx="1152" cy="19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00130" y="1672131"/>
            <a:ext cx="7644474" cy="21107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07130" y="3958645"/>
            <a:ext cx="7056438" cy="1748137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2016125" y="6384502"/>
            <a:ext cx="2100130" cy="45603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2016125" y="6156484"/>
            <a:ext cx="6720417" cy="45603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《</a:t>
            </a:r>
            <a:r>
              <a:rPr lang="zh-CN" altLang="en-US"/>
              <a:t>图书馆利用</a:t>
            </a:r>
            <a:r>
              <a:rPr lang="en-US" altLang="zh-CN"/>
              <a:t>》---</a:t>
            </a:r>
            <a:r>
              <a:rPr lang="zh-CN" altLang="en-US"/>
              <a:t>基础知识</a:t>
            </a:r>
            <a:endParaRPr lang="zh-CN" altLang="en-US" sz="1400" b="0" i="0">
              <a:solidFill>
                <a:schemeClr val="tx1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680B5-8985-4FF6-8E8C-DCEB6A52786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83519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《</a:t>
            </a:r>
            <a:r>
              <a:rPr lang="zh-CN" altLang="en-US"/>
              <a:t>图书馆利用</a:t>
            </a:r>
            <a:r>
              <a:rPr lang="en-US" altLang="zh-CN"/>
              <a:t>》----</a:t>
            </a:r>
            <a:r>
              <a:rPr lang="zh-CN" altLang="en-US"/>
              <a:t>基础知识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9FD8-92EB-4315-B5F5-607E90F5D41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69052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10080625" cy="38478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5036" y="178043"/>
            <a:ext cx="9350564" cy="5840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544" y="1245453"/>
            <a:ext cx="8555538" cy="201523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7423" y="3578458"/>
            <a:ext cx="3225799" cy="1923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031" y="3578458"/>
            <a:ext cx="2318544" cy="1923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6/20/2017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58052" y="3578458"/>
            <a:ext cx="2318544" cy="1923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2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3"/>
          <p:cNvSpPr>
            <a:spLocks noChangeArrowheads="1"/>
          </p:cNvSpPr>
          <p:nvPr/>
        </p:nvSpPr>
        <p:spPr bwMode="auto">
          <a:xfrm>
            <a:off x="2047626" y="1068835"/>
            <a:ext cx="756221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4500" b="1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  <a:sym typeface="宋体" pitchFamily="2" charset="-122"/>
              </a:rPr>
              <a:t>《</a:t>
            </a:r>
            <a:r>
              <a:rPr lang="zh-CN" altLang="en-US" sz="4500" b="1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  <a:sym typeface="宋体" pitchFamily="2" charset="-122"/>
              </a:rPr>
              <a:t>图书馆利用</a:t>
            </a:r>
            <a:r>
              <a:rPr lang="en-US" sz="4500" b="1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  <a:sym typeface="宋体" pitchFamily="2" charset="-122"/>
              </a:rPr>
              <a:t>》</a:t>
            </a:r>
            <a:endParaRPr lang="zh-CN" altLang="en-US" sz="4500" b="1" dirty="0">
              <a:solidFill>
                <a:srgbClr val="0070C0"/>
              </a:solidFill>
              <a:latin typeface="华文新魏" pitchFamily="2" charset="-122"/>
              <a:ea typeface="华文新魏" pitchFamily="2" charset="-122"/>
              <a:sym typeface="宋体" pitchFamily="2" charset="-122"/>
            </a:endParaRPr>
          </a:p>
          <a:p>
            <a:pPr algn="l">
              <a:defRPr/>
            </a:pPr>
            <a:r>
              <a:rPr lang="en-US" sz="4500" b="1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  <a:sym typeface="宋体" pitchFamily="2" charset="-122"/>
              </a:rPr>
              <a:t>    --《</a:t>
            </a:r>
            <a:r>
              <a:rPr lang="zh-CN" altLang="en-US" sz="4500" b="1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  <a:sym typeface="宋体" pitchFamily="2" charset="-122"/>
              </a:rPr>
              <a:t>大学生信息素养教程</a:t>
            </a:r>
            <a:r>
              <a:rPr lang="en-US" sz="4500" b="1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  <a:sym typeface="宋体" pitchFamily="2" charset="-122"/>
              </a:rPr>
              <a:t>》</a:t>
            </a:r>
            <a:endParaRPr lang="zh-CN" altLang="en-US" sz="4500" b="1" dirty="0">
              <a:solidFill>
                <a:srgbClr val="0070C0"/>
              </a:solidFill>
              <a:latin typeface="华文新魏" pitchFamily="2" charset="-122"/>
              <a:ea typeface="华文新魏" pitchFamily="2" charset="-122"/>
              <a:sym typeface="宋体" pitchFamily="2" charset="-122"/>
            </a:endParaRPr>
          </a:p>
        </p:txBody>
      </p:sp>
      <p:sp>
        <p:nvSpPr>
          <p:cNvPr id="4110" name="Oval 135"/>
          <p:cNvSpPr>
            <a:spLocks noChangeArrowheads="1"/>
          </p:cNvSpPr>
          <p:nvPr/>
        </p:nvSpPr>
        <p:spPr bwMode="auto">
          <a:xfrm rot="3518666">
            <a:off x="7959660" y="-2073404"/>
            <a:ext cx="36419" cy="111131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4111" name="Oval 136"/>
          <p:cNvSpPr>
            <a:spLocks noChangeArrowheads="1"/>
          </p:cNvSpPr>
          <p:nvPr/>
        </p:nvSpPr>
        <p:spPr bwMode="auto">
          <a:xfrm rot="3518666">
            <a:off x="8040165" y="-1786797"/>
            <a:ext cx="36420" cy="111131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4112" name="Oval 137"/>
          <p:cNvSpPr>
            <a:spLocks noChangeArrowheads="1"/>
          </p:cNvSpPr>
          <p:nvPr/>
        </p:nvSpPr>
        <p:spPr bwMode="auto">
          <a:xfrm rot="3518666">
            <a:off x="3990414" y="-1715542"/>
            <a:ext cx="36419" cy="111131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4113" name="Oval 138"/>
          <p:cNvSpPr>
            <a:spLocks noChangeArrowheads="1"/>
          </p:cNvSpPr>
          <p:nvPr/>
        </p:nvSpPr>
        <p:spPr bwMode="auto">
          <a:xfrm rot="3518666">
            <a:off x="10182298" y="-2002148"/>
            <a:ext cx="36420" cy="111131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4114" name="Oval 139"/>
          <p:cNvSpPr>
            <a:spLocks noChangeArrowheads="1"/>
          </p:cNvSpPr>
          <p:nvPr/>
        </p:nvSpPr>
        <p:spPr bwMode="auto">
          <a:xfrm rot="3518666">
            <a:off x="11491379" y="-1786797"/>
            <a:ext cx="36420" cy="111131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4115" name="Oval 140"/>
          <p:cNvSpPr>
            <a:spLocks noChangeArrowheads="1"/>
          </p:cNvSpPr>
          <p:nvPr/>
        </p:nvSpPr>
        <p:spPr bwMode="auto">
          <a:xfrm rot="3248372">
            <a:off x="11354954" y="314452"/>
            <a:ext cx="71255" cy="111131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4116" name="Oval 141"/>
          <p:cNvSpPr>
            <a:spLocks noChangeArrowheads="1"/>
          </p:cNvSpPr>
          <p:nvPr/>
        </p:nvSpPr>
        <p:spPr bwMode="auto">
          <a:xfrm rot="3518666">
            <a:off x="12047913" y="-706879"/>
            <a:ext cx="36420" cy="111131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sym typeface="Arial" charset="0"/>
            </a:endParaRPr>
          </a:p>
        </p:txBody>
      </p:sp>
      <p:pic>
        <p:nvPicPr>
          <p:cNvPr id="4117" name="图片 23" descr="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7744" y="-427533"/>
            <a:ext cx="477780" cy="42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图片 24" descr="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0195" y="-427533"/>
            <a:ext cx="477780" cy="42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图片 25" descr="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1402" y="-579546"/>
            <a:ext cx="630039" cy="56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图片 26" descr="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8598" y="-563711"/>
            <a:ext cx="630039" cy="56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图片 27" descr="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2920" y="-563711"/>
            <a:ext cx="630039" cy="56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图片 28" descr="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5098" y="-427533"/>
            <a:ext cx="318520" cy="2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图片 29" descr="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3893" y="-285022"/>
            <a:ext cx="318520" cy="2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图片 30" descr="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3932" y="-570045"/>
            <a:ext cx="318520" cy="2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图片 31" descr="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3971" y="-285022"/>
            <a:ext cx="318520" cy="2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图片 32" descr="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1793" y="-285022"/>
            <a:ext cx="318520" cy="2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图片 33" descr="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9146" y="-427533"/>
            <a:ext cx="318520" cy="2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图片 34" descr="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0469" y="-285022"/>
            <a:ext cx="318520" cy="2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图片 35" descr="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6773" y="-498790"/>
            <a:ext cx="318520" cy="2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图片 36" descr="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1754" y="-285022"/>
            <a:ext cx="318520" cy="2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图片 37" descr="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8057" y="-427533"/>
            <a:ext cx="318520" cy="2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图片 38" descr="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0586" y="-285022"/>
            <a:ext cx="318520" cy="2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图片 39" descr="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2959" y="-641301"/>
            <a:ext cx="318520" cy="2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图片 40" descr="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2106" y="-498790"/>
            <a:ext cx="318520" cy="2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5" name="图片 41" descr="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5527" y="-563711"/>
            <a:ext cx="630039" cy="56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图片 42" descr="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9224" y="-712556"/>
            <a:ext cx="630039" cy="56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" name="图片 43" descr="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304" y="-563711"/>
            <a:ext cx="630039" cy="56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8" name="图片 44" descr="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39" y="-498790"/>
            <a:ext cx="318520" cy="2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9" name="图片 45" descr="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27533"/>
            <a:ext cx="318520" cy="2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0" name="图片 46" descr="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64" y="-563711"/>
            <a:ext cx="630039" cy="56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1" name="图片 47" descr="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2607" y="-563711"/>
            <a:ext cx="630039" cy="56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2" name="图片 48" descr="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0078" y="-427533"/>
            <a:ext cx="477780" cy="42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3" name="图片 49" descr="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2764" y="-563711"/>
            <a:ext cx="630039" cy="56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4" name="图片 50" descr="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4088" y="-285022"/>
            <a:ext cx="318520" cy="2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5" name="图片 51" descr="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2881" y="-712556"/>
            <a:ext cx="477780" cy="42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6" name="图片 52" descr="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6656" y="-427533"/>
            <a:ext cx="477779" cy="42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7" name="图片 53" descr="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4322" y="-712556"/>
            <a:ext cx="477779" cy="42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8" name="P1" descr="F:\临时\amy\模板\圣诞\场景\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5176" y="-346777"/>
            <a:ext cx="236265" cy="21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9" name="P2" descr="F:\临时\amy\模板\圣诞\场景\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775" y="-570045"/>
            <a:ext cx="315020" cy="28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0" name="P3" descr="F:\临时\amy\模板\圣诞\场景\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7353" y="-435451"/>
            <a:ext cx="472529" cy="43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1" name="P4" descr="F:\临时\amy\模板\圣诞\场景\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5489" y="-346777"/>
            <a:ext cx="376274" cy="34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2" name="P5" descr="F:\临时\amy\模板\圣诞\场景\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8056" y="-570045"/>
            <a:ext cx="315020" cy="28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3" name="P6" descr="F:\临时\amy\模板\圣诞\场景\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8872" y="-712555"/>
            <a:ext cx="551284" cy="50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4" name="P7" descr="F:\临时\amy\模板\圣诞\场景\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6695" y="-427533"/>
            <a:ext cx="236264" cy="21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5" name="P8" descr="F:\临时\amy\模板\圣诞\场景\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8990" y="-498789"/>
            <a:ext cx="376273" cy="34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6488112" y="6087269"/>
            <a:ext cx="3512608" cy="53204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0070C0"/>
                </a:solidFill>
              </a:rPr>
              <a:t>《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图书馆利用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》----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基础知识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0980" y="3236913"/>
            <a:ext cx="290395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4878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62544" y="705625"/>
            <a:ext cx="8555538" cy="5857916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n-US" altLang="zh-CN" dirty="0" smtClean="0"/>
              <a:t> </a:t>
            </a:r>
            <a:r>
              <a:rPr lang="zh-CN" sz="2000" dirty="0" smtClean="0"/>
              <a:t>二</a:t>
            </a:r>
            <a:r>
              <a:rPr lang="zh-CN" sz="2000" dirty="0"/>
              <a:t>次文献</a:t>
            </a:r>
          </a:p>
          <a:p>
            <a:r>
              <a:rPr lang="zh-CN" sz="2000" dirty="0"/>
              <a:t>二次文献又称检索性文献，使采用一定的方法将一次文献进行加工整理、归纳、简化，把文献的外表特征和内容特征主路下来得到的产物，如书目、题录、文摘、索引等各种检索工具。二次文献是为了便于管理和利用一次文献而形成的，主要作用是存储和报道一次文献线索，为查找一次文献提供检索的途径</a:t>
            </a:r>
            <a:r>
              <a:rPr lang="zh-CN" sz="2000" dirty="0" smtClean="0"/>
              <a:t>。</a:t>
            </a:r>
            <a:endParaRPr lang="en-US" altLang="zh-CN" sz="2000" dirty="0" smtClean="0"/>
          </a:p>
          <a:p>
            <a:endParaRPr lang="zh-CN" sz="2000" dirty="0"/>
          </a:p>
          <a:p>
            <a:pPr lvl="0">
              <a:buFont typeface="Wingdings" pitchFamily="2" charset="2"/>
              <a:buChar char="Ø"/>
            </a:pPr>
            <a:r>
              <a:rPr lang="en-US" altLang="zh-CN" sz="2000" dirty="0" smtClean="0"/>
              <a:t> </a:t>
            </a:r>
            <a:r>
              <a:rPr lang="zh-CN" sz="2000" dirty="0" smtClean="0"/>
              <a:t>三</a:t>
            </a:r>
            <a:r>
              <a:rPr lang="zh-CN" sz="2000" dirty="0"/>
              <a:t>次文献</a:t>
            </a:r>
          </a:p>
          <a:p>
            <a:r>
              <a:rPr lang="zh-CN" sz="2000" dirty="0"/>
              <a:t>三次文献又称参考性文献，是在二次文献的基础上选用一次文献的内容进行分析、概括、综合研究和评价而编写出来的文献。主要包括三大类：一是综述研究类，如动态综述、学科总结、专题书评、进展报告等；二是参考工具类，如百科全书、年鉴、手册、指南、字典等；三是文献指南类，如专科文献指南、书目之书目、工具书目录等。三次文献具有综合性、浓缩性和参考性的特点。</a:t>
            </a:r>
          </a:p>
          <a:p>
            <a:r>
              <a:rPr lang="en-US" sz="2000" dirty="0"/>
              <a:t> </a:t>
            </a:r>
            <a:endParaRPr lang="zh-CN" sz="2000" dirty="0"/>
          </a:p>
          <a:p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4296" y="5277657"/>
            <a:ext cx="4643470" cy="85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6792912" y="5934869"/>
            <a:ext cx="28956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图书馆利用</a:t>
            </a:r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》----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基础知识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839912" y="1120222"/>
            <a:ext cx="67008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200000"/>
              </a:lnSpc>
              <a:spcBef>
                <a:spcPct val="20000"/>
              </a:spcBef>
              <a:buClr>
                <a:schemeClr val="tx2"/>
              </a:buClr>
              <a:buSzPct val="110000"/>
            </a:pPr>
            <a:r>
              <a:rPr lang="zh-CN" altLang="en-US" sz="4000" b="1" dirty="0" smtClean="0">
                <a:solidFill>
                  <a:srgbClr val="0070C0"/>
                </a:solidFill>
                <a:ea typeface="黑体" pitchFamily="2" charset="-122"/>
              </a:rPr>
              <a:t>欢迎同学们利用</a:t>
            </a:r>
            <a:r>
              <a:rPr lang="zh-CN" altLang="en-US" sz="4000" b="1" dirty="0">
                <a:solidFill>
                  <a:srgbClr val="0070C0"/>
                </a:solidFill>
                <a:ea typeface="黑体" pitchFamily="2" charset="-122"/>
              </a:rPr>
              <a:t>电子资源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0912" y="3951818"/>
            <a:ext cx="5410200" cy="166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247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7021512" y="5858669"/>
            <a:ext cx="2819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图书馆利用</a:t>
            </a:r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》----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基础知识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2" y="296069"/>
            <a:ext cx="2934229" cy="639717"/>
          </a:xfrm>
        </p:spPr>
        <p:txBody>
          <a:bodyPr/>
          <a:lstStyle/>
          <a:p>
            <a:pPr eaLnBrk="1" hangingPunct="1"/>
            <a:r>
              <a:rPr lang="en-US" altLang="zh-CN" sz="2800" b="1" dirty="0" smtClean="0">
                <a:solidFill>
                  <a:srgbClr val="0070C0"/>
                </a:solidFill>
              </a:rPr>
              <a:t>3. </a:t>
            </a:r>
            <a:r>
              <a:rPr lang="zh-CN" altLang="en-US" sz="2800" b="1" dirty="0" smtClean="0">
                <a:solidFill>
                  <a:srgbClr val="0070C0"/>
                </a:solidFill>
                <a:ea typeface="黑体" pitchFamily="2" charset="-122"/>
              </a:rPr>
              <a:t>图书的索书号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2" y="981869"/>
            <a:ext cx="8763000" cy="4038600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lnSpc>
                <a:spcPct val="200000"/>
              </a:lnSpc>
              <a:buFont typeface="Symbol" pitchFamily="18" charset="2"/>
              <a:buNone/>
            </a:pPr>
            <a:r>
              <a:rPr lang="zh-CN" altLang="en-US" sz="3500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图书的索书号</a:t>
            </a:r>
            <a:r>
              <a:rPr lang="en-US" altLang="zh-CN" sz="2400" b="1" dirty="0" smtClean="0">
                <a:ea typeface="黑体" pitchFamily="2" charset="-122"/>
              </a:rPr>
              <a:t>——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是图书馆赋予每一种馆藏图书的号码，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是藏书排架、文献查找、文献外借和文献清典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的主要依据。常被印在书脊的下方，书名页右上角等部位。有分类索书号和形式索书号</a:t>
            </a:r>
            <a:r>
              <a:rPr lang="en-US" altLang="zh-CN" sz="2400" b="1" dirty="0" smtClean="0"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大类。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我馆主要采用的是分类索书号，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它包含：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分类号、著者号、语种号。</a:t>
            </a:r>
          </a:p>
        </p:txBody>
      </p:sp>
    </p:spTree>
    <p:extLst>
      <p:ext uri="{BB962C8B-B14F-4D97-AF65-F5344CB8AC3E}">
        <p14:creationId xmlns:p14="http://schemas.microsoft.com/office/powerpoint/2010/main" xmlns="" val="3664996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7021512" y="5858669"/>
            <a:ext cx="2819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图书馆利用</a:t>
            </a:r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》----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基础知识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883" y="925514"/>
            <a:ext cx="2841629" cy="241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337465" y="1892694"/>
            <a:ext cx="906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分类号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5549" y="925514"/>
            <a:ext cx="2841629" cy="241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732157" y="1886860"/>
            <a:ext cx="95163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著者号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5298" y="925513"/>
            <a:ext cx="2841629" cy="241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955418" y="1869398"/>
            <a:ext cx="941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语种号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2792" y="3920335"/>
            <a:ext cx="2841629" cy="241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182924" y="4849029"/>
            <a:ext cx="111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索书号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378" y="3920335"/>
            <a:ext cx="2841629" cy="241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矩形 35"/>
          <p:cNvSpPr/>
          <p:nvPr/>
        </p:nvSpPr>
        <p:spPr>
          <a:xfrm>
            <a:off x="6611948" y="4777591"/>
            <a:ext cx="785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书 标</a:t>
            </a:r>
          </a:p>
        </p:txBody>
      </p:sp>
      <p:sp>
        <p:nvSpPr>
          <p:cNvPr id="39" name="右箭头 38"/>
          <p:cNvSpPr/>
          <p:nvPr/>
        </p:nvSpPr>
        <p:spPr>
          <a:xfrm>
            <a:off x="4825998" y="4706153"/>
            <a:ext cx="990600" cy="56027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十字形 16"/>
          <p:cNvSpPr/>
          <p:nvPr/>
        </p:nvSpPr>
        <p:spPr>
          <a:xfrm>
            <a:off x="3254362" y="1848633"/>
            <a:ext cx="571504" cy="57150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十字形 18"/>
          <p:cNvSpPr/>
          <p:nvPr/>
        </p:nvSpPr>
        <p:spPr>
          <a:xfrm>
            <a:off x="6540510" y="1777195"/>
            <a:ext cx="571504" cy="57150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9990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4612" y="600869"/>
            <a:ext cx="3048000" cy="639717"/>
          </a:xfrm>
        </p:spPr>
        <p:txBody>
          <a:bodyPr/>
          <a:lstStyle/>
          <a:p>
            <a:pPr marL="514350" indent="-514350" eaLnBrk="1" hangingPunct="1">
              <a:buFont typeface="+mj-ea"/>
              <a:buAutoNum type="circleNumDbPlain"/>
            </a:pPr>
            <a:r>
              <a:rPr lang="zh-CN" altLang="en-US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图书分类号 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/>
            </a:r>
            <a:br>
              <a:rPr lang="zh-CN" altLang="en-US" b="1" dirty="0" smtClean="0">
                <a:latin typeface="黑体" pitchFamily="2" charset="-122"/>
                <a:ea typeface="黑体" pitchFamily="2" charset="-122"/>
              </a:rPr>
            </a:br>
            <a:endParaRPr lang="zh-CN" altLang="en-US" sz="3000" b="1" dirty="0" smtClean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7912" y="2201069"/>
            <a:ext cx="8305800" cy="646051"/>
          </a:xfrm>
          <a:prstGeom prst="rect">
            <a:avLst/>
          </a:prstGeom>
        </p:spPr>
        <p:txBody>
          <a:bodyPr/>
          <a:lstStyle/>
          <a:p>
            <a:pPr eaLnBrk="1" hangingPunct="1">
              <a:buClr>
                <a:srgbClr val="E48800"/>
              </a:buClr>
              <a:buSzTx/>
              <a:buFont typeface="Wingdings" pitchFamily="2" charset="2"/>
              <a:buNone/>
            </a:pPr>
            <a:r>
              <a:rPr lang="zh-CN" altLang="en-US" sz="3000" b="1" dirty="0" smtClean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2800" b="1" dirty="0" smtClean="0">
                <a:latin typeface="黑体" pitchFamily="2" charset="-122"/>
                <a:ea typeface="黑体" pitchFamily="2" charset="-122"/>
              </a:rPr>
              <a:t>图书被类分到一个相应的类目所对应的号码。</a:t>
            </a:r>
            <a:endParaRPr lang="zh-CN" altLang="en-US" sz="2800" b="1" dirty="0" smtClean="0">
              <a:solidFill>
                <a:srgbClr val="FF3300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112" y="4182269"/>
            <a:ext cx="3429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8112" y="4423966"/>
            <a:ext cx="3047999" cy="166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712" y="4423966"/>
            <a:ext cx="1371600" cy="166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6221411" y="6315869"/>
            <a:ext cx="3581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图书馆利用</a:t>
            </a:r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》----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基础知识</a:t>
            </a:r>
          </a:p>
        </p:txBody>
      </p:sp>
    </p:spTree>
    <p:extLst>
      <p:ext uri="{BB962C8B-B14F-4D97-AF65-F5344CB8AC3E}">
        <p14:creationId xmlns:p14="http://schemas.microsoft.com/office/powerpoint/2010/main" xmlns="" val="377354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7097712" y="6163469"/>
            <a:ext cx="2819400" cy="31120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图书馆利用</a:t>
            </a:r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》----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基础知识</a:t>
            </a: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xmlns="" val="108730188"/>
              </p:ext>
            </p:extLst>
          </p:nvPr>
        </p:nvGraphicFramePr>
        <p:xfrm>
          <a:off x="163512" y="722930"/>
          <a:ext cx="6720417" cy="44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16712" y="33440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  <a:latin typeface="黑体" pitchFamily="49" charset="-122"/>
                <a:ea typeface="黑体" pitchFamily="49" charset="-122"/>
              </a:rPr>
              <a:t>图书</a:t>
            </a:r>
            <a:endParaRPr lang="en-US" altLang="zh-CN" b="1" dirty="0" smtClean="0">
              <a:solidFill>
                <a:schemeClr val="bg1">
                  <a:lumMod val="9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878512" y="2601913"/>
            <a:ext cx="2127931" cy="1981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649912" y="1896269"/>
            <a:ext cx="1524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173912" y="1896269"/>
            <a:ext cx="0" cy="381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03968" y="2277269"/>
            <a:ext cx="1684344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6091225" y="2676634"/>
            <a:ext cx="625487" cy="1734235"/>
            <a:chOff x="1259316" y="762005"/>
            <a:chExt cx="851252" cy="2956266"/>
          </a:xfrm>
        </p:grpSpPr>
        <p:sp>
          <p:nvSpPr>
            <p:cNvPr id="14" name="矩形 13"/>
            <p:cNvSpPr/>
            <p:nvPr/>
          </p:nvSpPr>
          <p:spPr>
            <a:xfrm rot="16200000">
              <a:off x="206809" y="1814512"/>
              <a:ext cx="2956266" cy="851252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矩形 14"/>
            <p:cNvSpPr/>
            <p:nvPr/>
          </p:nvSpPr>
          <p:spPr>
            <a:xfrm rot="16200000">
              <a:off x="206809" y="1814512"/>
              <a:ext cx="2956266" cy="851252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kern="1200" dirty="0" smtClean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中图法定义</a:t>
              </a:r>
              <a:endParaRPr lang="zh-CN" altLang="en-US" sz="2000" b="1" kern="12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843824" y="2676634"/>
            <a:ext cx="625487" cy="1734235"/>
            <a:chOff x="1259316" y="762005"/>
            <a:chExt cx="851252" cy="2956266"/>
          </a:xfrm>
        </p:grpSpPr>
        <p:sp>
          <p:nvSpPr>
            <p:cNvPr id="18" name="矩形 17"/>
            <p:cNvSpPr/>
            <p:nvPr/>
          </p:nvSpPr>
          <p:spPr>
            <a:xfrm rot="16200000">
              <a:off x="206809" y="1814512"/>
              <a:ext cx="2956266" cy="851252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矩形 18"/>
            <p:cNvSpPr/>
            <p:nvPr/>
          </p:nvSpPr>
          <p:spPr>
            <a:xfrm rot="16200000">
              <a:off x="206809" y="1814512"/>
              <a:ext cx="2956266" cy="851252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kern="1200" dirty="0" smtClean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类分图书依据</a:t>
              </a:r>
              <a:endParaRPr lang="zh-CN" altLang="en-US" sz="2000" b="1" kern="12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42476" y="2676633"/>
            <a:ext cx="625487" cy="1734235"/>
            <a:chOff x="1259316" y="762005"/>
            <a:chExt cx="851252" cy="2956266"/>
          </a:xfrm>
        </p:grpSpPr>
        <p:sp>
          <p:nvSpPr>
            <p:cNvPr id="21" name="矩形 20"/>
            <p:cNvSpPr/>
            <p:nvPr/>
          </p:nvSpPr>
          <p:spPr>
            <a:xfrm rot="16200000">
              <a:off x="206809" y="1814512"/>
              <a:ext cx="2956266" cy="851252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矩形 21"/>
            <p:cNvSpPr/>
            <p:nvPr/>
          </p:nvSpPr>
          <p:spPr>
            <a:xfrm rot="16200000">
              <a:off x="206809" y="1814512"/>
              <a:ext cx="2956266" cy="851252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中</a:t>
              </a:r>
              <a:r>
                <a:rPr lang="zh-CN" altLang="en-US" sz="2000" b="1" dirty="0" smtClean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图法结构</a:t>
              </a:r>
              <a:endParaRPr lang="zh-CN" altLang="en-US" sz="2000" b="1" kern="12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6411912" y="2277269"/>
            <a:ext cx="0" cy="39936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173912" y="2277269"/>
            <a:ext cx="0" cy="39936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80" name="直接连接符 24579"/>
          <p:cNvCxnSpPr/>
          <p:nvPr/>
        </p:nvCxnSpPr>
        <p:spPr>
          <a:xfrm>
            <a:off x="8088312" y="2277269"/>
            <a:ext cx="0" cy="32464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248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6183312" y="6087269"/>
            <a:ext cx="3741208" cy="38740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图书馆利用</a:t>
            </a:r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》----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基础知识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7912" y="1210469"/>
            <a:ext cx="8030967" cy="359128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57200" indent="-457200" eaLnBrk="1" hangingPunct="1">
              <a:lnSpc>
                <a:spcPct val="115000"/>
              </a:lnSpc>
              <a:buClr>
                <a:schemeClr val="accent1"/>
              </a:buClr>
              <a:buSzTx/>
              <a:buBlip>
                <a:blip r:embed="rId2"/>
              </a:buBlip>
            </a:pPr>
            <a:r>
              <a:rPr lang="zh-CN" altLang="en-US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类分图书的标准：</a:t>
            </a:r>
            <a:r>
              <a:rPr lang="en-US" altLang="zh-CN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中图法</a:t>
            </a:r>
            <a:r>
              <a:rPr lang="en-US" altLang="zh-CN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》</a:t>
            </a:r>
          </a:p>
          <a:p>
            <a:pPr eaLnBrk="1" hangingPunct="1">
              <a:lnSpc>
                <a:spcPct val="115000"/>
              </a:lnSpc>
              <a:buClr>
                <a:schemeClr val="accent1"/>
              </a:buClr>
              <a:buSzTx/>
              <a:buFont typeface="Wingdings" pitchFamily="2" charset="2"/>
              <a:buNone/>
            </a:pPr>
            <a:endParaRPr lang="en-US" altLang="zh-CN" sz="2000" b="1" dirty="0" smtClean="0">
              <a:solidFill>
                <a:srgbClr val="E48800"/>
              </a:solidFill>
              <a:latin typeface="黑体" pitchFamily="2" charset="-122"/>
              <a:ea typeface="黑体" pitchFamily="2" charset="-122"/>
            </a:endParaRPr>
          </a:p>
          <a:p>
            <a:pPr marL="342900" indent="-342900" eaLnBrk="1" hangingPunct="1">
              <a:lnSpc>
                <a:spcPct val="200000"/>
              </a:lnSpc>
              <a:buClr>
                <a:schemeClr val="bg2">
                  <a:lumMod val="50000"/>
                </a:schemeClr>
              </a:buClr>
              <a:buSzPct val="90000"/>
              <a:buFont typeface="Wingdings" pitchFamily="2" charset="2"/>
              <a:buChar char="Ø"/>
            </a:pPr>
            <a:r>
              <a:rPr lang="en-US" altLang="zh-CN" sz="25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中图法</a:t>
            </a:r>
            <a:r>
              <a:rPr lang="en-US" altLang="zh-CN" sz="2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定义：</a:t>
            </a:r>
          </a:p>
          <a:p>
            <a:pPr marL="268288" indent="-268288" eaLnBrk="1" hangingPunct="1">
              <a:lnSpc>
                <a:spcPct val="200000"/>
              </a:lnSpc>
              <a:buFont typeface="Symbol" pitchFamily="18" charset="2"/>
              <a:buNone/>
            </a:pPr>
            <a:r>
              <a:rPr lang="zh-CN" altLang="en-US" sz="2500" b="1" dirty="0" smtClean="0"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400" b="1" dirty="0" smtClean="0"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中图法</a:t>
            </a:r>
            <a:r>
              <a:rPr lang="en-US" altLang="zh-CN" sz="2400" b="1" dirty="0" smtClean="0"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全称</a:t>
            </a:r>
            <a:r>
              <a:rPr lang="en-US" altLang="zh-CN" sz="24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中国图书馆分类法</a:t>
            </a:r>
            <a:r>
              <a:rPr lang="en-US" altLang="zh-CN" sz="24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，它是我国进行体系分类的现行国家标准。 </a:t>
            </a:r>
            <a:endParaRPr lang="zh-CN" altLang="en-US" sz="2400" dirty="0" smtClean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37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7021512" y="6011069"/>
            <a:ext cx="2819400" cy="31120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图书馆利用</a:t>
            </a:r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》----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基础知识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25512" y="372269"/>
            <a:ext cx="8541246" cy="57912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115000"/>
              </a:lnSpc>
              <a:buClr>
                <a:schemeClr val="bg2">
                  <a:lumMod val="50000"/>
                </a:schemeClr>
              </a:buClr>
              <a:buSzPct val="90000"/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  基本结构：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5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大部类  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22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基本大类  简表  详表</a:t>
            </a:r>
          </a:p>
          <a:p>
            <a:pPr eaLnBrk="1" hangingPunct="1">
              <a:lnSpc>
                <a:spcPct val="200000"/>
              </a:lnSpc>
              <a:buFont typeface="Symbol" pitchFamily="18" charset="2"/>
              <a:buNone/>
            </a:pP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它把全部学科分成</a:t>
            </a:r>
            <a:r>
              <a:rPr lang="en-US" altLang="zh-CN" sz="2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5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大部类，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在</a:t>
            </a:r>
            <a:r>
              <a:rPr lang="en-US" altLang="zh-CN" sz="2400" b="1" dirty="0" smtClean="0">
                <a:latin typeface="黑体" pitchFamily="2" charset="-122"/>
                <a:ea typeface="黑体" pitchFamily="2" charset="-122"/>
              </a:rPr>
              <a:t>5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大部类的基础上，又分出</a:t>
            </a:r>
            <a:r>
              <a:rPr lang="en-US" altLang="zh-CN" sz="2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22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个基本大类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（一级类目）。由基本大类与由其直接展开的一、二级类目形成了类目表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简表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，由简表展开的各种不同等级的类目组成了类目表的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详表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。</a:t>
            </a:r>
          </a:p>
          <a:p>
            <a:pPr marL="342900" indent="-342900" eaLnBrk="1" hangingPunct="1">
              <a:lnSpc>
                <a:spcPct val="200000"/>
              </a:lnSpc>
              <a:buClr>
                <a:schemeClr val="bg2">
                  <a:lumMod val="50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类分图书真正依据：</a:t>
            </a:r>
            <a:r>
              <a:rPr lang="en-US" altLang="zh-CN" sz="2400" b="1" dirty="0" smtClean="0"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中图法</a:t>
            </a:r>
            <a:r>
              <a:rPr lang="en-US" altLang="zh-CN" sz="2400" b="1" dirty="0" smtClean="0"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详表。</a:t>
            </a:r>
            <a:endParaRPr lang="zh-CN" altLang="en-US" sz="2400" b="1" dirty="0" smtClean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200000"/>
              </a:lnSpc>
              <a:buFont typeface="Symbol" pitchFamily="18" charset="2"/>
              <a:buNone/>
            </a:pP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 </a:t>
            </a:r>
            <a:endParaRPr lang="zh-CN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59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页脚占位符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smtClean="0">
                <a:solidFill>
                  <a:srgbClr val="FF3300"/>
                </a:solidFill>
              </a:rPr>
              <a:t>《</a:t>
            </a:r>
            <a:r>
              <a:rPr lang="zh-CN" altLang="en-US" sz="1600" smtClean="0">
                <a:solidFill>
                  <a:srgbClr val="FF3300"/>
                </a:solidFill>
              </a:rPr>
              <a:t>图书馆利用</a:t>
            </a:r>
            <a:r>
              <a:rPr lang="en-US" altLang="zh-CN" sz="1600" smtClean="0">
                <a:solidFill>
                  <a:srgbClr val="FF3300"/>
                </a:solidFill>
              </a:rPr>
              <a:t>》----</a:t>
            </a:r>
            <a:r>
              <a:rPr lang="zh-CN" altLang="en-US" sz="1600" smtClean="0">
                <a:solidFill>
                  <a:srgbClr val="FF3300"/>
                </a:solidFill>
              </a:rPr>
              <a:t>基础知识</a:t>
            </a:r>
          </a:p>
        </p:txBody>
      </p:sp>
      <p:pic>
        <p:nvPicPr>
          <p:cNvPr id="29699" name="Picture 2" descr="Sna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3669"/>
            <a:ext cx="1008062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1071067" y="332526"/>
            <a:ext cx="2063378" cy="646051"/>
          </a:xfrm>
          <a:prstGeom prst="ellipse">
            <a:avLst/>
          </a:prstGeom>
          <a:noFill/>
          <a:ln w="28575" cap="sq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5754358" y="259687"/>
            <a:ext cx="2063378" cy="646051"/>
          </a:xfrm>
          <a:prstGeom prst="ellipse">
            <a:avLst/>
          </a:prstGeom>
          <a:noFill/>
          <a:ln w="28575" cap="sq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4463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327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01712" y="372269"/>
            <a:ext cx="8335767" cy="4452684"/>
          </a:xfrm>
          <a:prstGeom prst="rect">
            <a:avLst/>
          </a:prstGeom>
        </p:spPr>
        <p:txBody>
          <a:bodyPr/>
          <a:lstStyle/>
          <a:p>
            <a:pPr marL="457200" indent="-457200" eaLnBrk="1" hangingPunct="1">
              <a:buClr>
                <a:schemeClr val="accent1"/>
              </a:buClr>
              <a:buSzPct val="110000"/>
              <a:buBlip>
                <a:blip r:embed="rId2"/>
              </a:buBlip>
            </a:pPr>
            <a:r>
              <a:rPr lang="zh-CN" altLang="en-US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图书分类：</a:t>
            </a:r>
          </a:p>
          <a:p>
            <a:pPr eaLnBrk="1" hangingPunct="1">
              <a:lnSpc>
                <a:spcPct val="200000"/>
              </a:lnSpc>
              <a:buClr>
                <a:srgbClr val="E48800"/>
              </a:buClr>
              <a:buSzPct val="110000"/>
              <a:buFont typeface="Wingdings" pitchFamily="2" charset="2"/>
              <a:buChar char="Ø"/>
            </a:pP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 依据</a:t>
            </a:r>
            <a:r>
              <a:rPr lang="en-US" altLang="zh-CN" sz="2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中图法</a:t>
            </a:r>
            <a:r>
              <a:rPr lang="en-US" altLang="zh-CN" sz="2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，根据图书内容的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学科属性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或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其他特征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，将它归到一个具体的类目中。</a:t>
            </a:r>
            <a:endParaRPr lang="zh-CN" altLang="en-US" sz="2400" b="1" dirty="0" smtClean="0">
              <a:solidFill>
                <a:srgbClr val="FF33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150000"/>
              </a:lnSpc>
              <a:buClr>
                <a:srgbClr val="E48800"/>
              </a:buClr>
              <a:buSzTx/>
              <a:buFont typeface="Wingdings" pitchFamily="2" charset="2"/>
              <a:buChar char="Ø"/>
            </a:pP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 例如：</a:t>
            </a:r>
            <a:r>
              <a:rPr lang="en-US" altLang="zh-CN" sz="2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毛泽东选集（第一卷）</a:t>
            </a:r>
            <a:r>
              <a:rPr lang="en-US" altLang="zh-CN" sz="2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这本书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，我们就把它分入</a:t>
            </a:r>
            <a:r>
              <a:rPr lang="zh-CN" altLang="en-US" sz="2400" b="1" dirty="0" smtClean="0">
                <a:solidFill>
                  <a:srgbClr val="0070C0"/>
                </a:solidFill>
                <a:ea typeface="黑体" pitchFamily="2" charset="-122"/>
              </a:rPr>
              <a:t>“</a:t>
            </a:r>
            <a:r>
              <a:rPr lang="en-US" altLang="zh-CN" sz="2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A41.2034-24</a:t>
            </a:r>
            <a:r>
              <a:rPr lang="en-US" altLang="zh-CN" sz="2400" b="1" dirty="0" smtClean="0">
                <a:solidFill>
                  <a:srgbClr val="0070C0"/>
                </a:solidFill>
                <a:ea typeface="黑体" pitchFamily="2" charset="-122"/>
              </a:rPr>
              <a:t>”</a:t>
            </a:r>
            <a:r>
              <a:rPr lang="zh-CN" altLang="en-US" sz="2400" b="1" dirty="0" smtClean="0">
                <a:solidFill>
                  <a:srgbClr val="0070C0"/>
                </a:solidFill>
                <a:ea typeface="黑体" pitchFamily="2" charset="-122"/>
              </a:rPr>
              <a:t>。</a:t>
            </a:r>
            <a:endParaRPr lang="zh-CN" altLang="en-US" sz="2400" b="1" dirty="0" smtClean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3668227" y="406632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9916" y="4277525"/>
            <a:ext cx="1571636" cy="221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图片包含 文字, 事情&#10;&#10;已生成高可信度的说明">
            <a:extLst>
              <a:ext uri="{FF2B5EF4-FFF2-40B4-BE49-F238E27FC236}">
                <a16:creationId xmlns="" xmlns:a16="http://schemas.microsoft.com/office/drawing/2014/main" id="{551F73D1-F8CE-4B4D-A901-B43F10014E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7667" y="4598996"/>
            <a:ext cx="2071702" cy="14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130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7173912" y="6087269"/>
            <a:ext cx="2826808" cy="53204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0070C0"/>
                </a:solidFill>
              </a:rPr>
              <a:t>《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图书馆利用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》----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基础知识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01712" y="600869"/>
            <a:ext cx="2971800" cy="1203428"/>
          </a:xfrm>
        </p:spPr>
        <p:txBody>
          <a:bodyPr/>
          <a:lstStyle/>
          <a:p>
            <a:pPr eaLnBrk="1" hangingPunct="1"/>
            <a:r>
              <a:rPr lang="zh-CN" altLang="en-US" sz="4000" b="1" dirty="0" smtClean="0">
                <a:solidFill>
                  <a:srgbClr val="0070C0"/>
                </a:solidFill>
                <a:ea typeface="黑体" pitchFamily="2" charset="-122"/>
              </a:rPr>
              <a:t>考试方式：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7912" y="1219842"/>
            <a:ext cx="8007846" cy="350054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b="1" dirty="0" smtClean="0">
              <a:ea typeface="黑体" pitchFamily="2" charset="-122"/>
            </a:endParaRPr>
          </a:p>
          <a:p>
            <a:pPr eaLnBrk="1" hangingPunct="1"/>
            <a:endParaRPr lang="zh-CN" altLang="en-US" b="1" dirty="0" smtClean="0">
              <a:ea typeface="黑体" pitchFamily="2" charset="-122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077912" y="1743868"/>
            <a:ext cx="7143943" cy="193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200000"/>
              </a:lnSpc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lang="zh-CN" altLang="en-US" sz="2600" b="1" dirty="0">
                <a:ea typeface="黑体" pitchFamily="2" charset="-122"/>
              </a:rPr>
              <a:t>随堂开卷</a:t>
            </a:r>
            <a:r>
              <a:rPr lang="zh-CN" altLang="en-US" sz="2600" b="1" dirty="0" smtClean="0">
                <a:ea typeface="黑体" pitchFamily="2" charset="-122"/>
              </a:rPr>
              <a:t>考试；</a:t>
            </a:r>
            <a:endParaRPr lang="zh-CN" altLang="en-US" sz="2600" b="1" dirty="0">
              <a:ea typeface="黑体" pitchFamily="2" charset="-122"/>
            </a:endParaRPr>
          </a:p>
          <a:p>
            <a:pPr algn="l">
              <a:lnSpc>
                <a:spcPct val="200000"/>
              </a:lnSpc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lang="zh-CN" altLang="en-US" sz="2600" b="1" dirty="0">
                <a:ea typeface="黑体" pitchFamily="2" charset="-122"/>
              </a:rPr>
              <a:t>考试合格后，将开通借阅权限。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4912" y="1812856"/>
            <a:ext cx="1676400" cy="190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312" y="4182269"/>
            <a:ext cx="1981200" cy="189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95250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62544" y="634187"/>
            <a:ext cx="8555538" cy="2626496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FC03817C-8E70-44E6-BB04-BC2EC4BD6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080624" cy="684053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6792912" y="6011069"/>
            <a:ext cx="3039798" cy="53204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chemeClr val="accent1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1600" b="1" dirty="0" smtClean="0">
                <a:solidFill>
                  <a:schemeClr val="accent1"/>
                </a:solidFill>
                <a:latin typeface="黑体" pitchFamily="49" charset="-122"/>
                <a:ea typeface="黑体" pitchFamily="49" charset="-122"/>
              </a:rPr>
              <a:t>图书馆利用</a:t>
            </a:r>
            <a:r>
              <a:rPr lang="en-US" altLang="zh-CN" sz="1600" b="1" dirty="0" smtClean="0">
                <a:solidFill>
                  <a:schemeClr val="accent1"/>
                </a:solidFill>
                <a:latin typeface="黑体" pitchFamily="49" charset="-122"/>
                <a:ea typeface="黑体" pitchFamily="49" charset="-122"/>
              </a:rPr>
              <a:t>》----</a:t>
            </a:r>
            <a:r>
              <a:rPr lang="zh-CN" altLang="en-US" sz="1600" b="1" dirty="0" smtClean="0">
                <a:solidFill>
                  <a:schemeClr val="accent1"/>
                </a:solidFill>
                <a:latin typeface="黑体" pitchFamily="49" charset="-122"/>
                <a:ea typeface="黑体" pitchFamily="49" charset="-122"/>
              </a:rPr>
              <a:t>基础知识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849312" y="600869"/>
            <a:ext cx="3148085" cy="447242"/>
          </a:xfrm>
        </p:spPr>
        <p:txBody>
          <a:bodyPr/>
          <a:lstStyle/>
          <a:p>
            <a:pPr marL="457200" indent="-457200" eaLnBrk="1" hangingPunct="1">
              <a:buClr>
                <a:srgbClr val="D07C00"/>
              </a:buClr>
              <a:buSzPct val="110000"/>
              <a:buBlip>
                <a:blip r:embed="rId2"/>
              </a:buBlip>
            </a:pPr>
            <a:r>
              <a:rPr lang="zh-CN" altLang="en-US" sz="3400" b="1" dirty="0" smtClean="0">
                <a:solidFill>
                  <a:srgbClr val="FFFF00"/>
                </a:solidFill>
                <a:ea typeface="黑体" pitchFamily="2" charset="-122"/>
              </a:rPr>
              <a:t> </a:t>
            </a:r>
            <a:r>
              <a:rPr lang="zh-CN" altLang="en-US" sz="2800" b="1" dirty="0" smtClean="0">
                <a:solidFill>
                  <a:srgbClr val="0070C0"/>
                </a:solidFill>
                <a:ea typeface="黑体" pitchFamily="2" charset="-122"/>
              </a:rPr>
              <a:t>图书分类号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01712" y="1667669"/>
            <a:ext cx="7665475" cy="389574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200000"/>
              </a:lnSpc>
              <a:buClr>
                <a:srgbClr val="E48800"/>
              </a:buClr>
              <a:buSzTx/>
              <a:buFont typeface="Wingdings" pitchFamily="2" charset="2"/>
              <a:buChar char="Ø"/>
            </a:pPr>
            <a:r>
              <a:rPr lang="zh-CN" altLang="en-US" sz="2600" b="1" dirty="0" smtClean="0">
                <a:latin typeface="黑体" pitchFamily="2" charset="-122"/>
                <a:ea typeface="黑体" pitchFamily="2" charset="-122"/>
              </a:rPr>
              <a:t> 是一种</a:t>
            </a:r>
            <a:r>
              <a:rPr lang="zh-CN" altLang="en-US" sz="26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混合号码</a:t>
            </a:r>
            <a:r>
              <a:rPr lang="zh-CN" altLang="en-US" sz="2600" b="1" dirty="0" smtClean="0">
                <a:latin typeface="黑体" pitchFamily="2" charset="-122"/>
                <a:ea typeface="黑体" pitchFamily="2" charset="-122"/>
              </a:rPr>
              <a:t>，由</a:t>
            </a:r>
            <a:r>
              <a:rPr lang="zh-CN" altLang="en-US" sz="26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字母</a:t>
            </a:r>
            <a:r>
              <a:rPr lang="en-US" altLang="zh-CN" sz="2600" b="1" dirty="0" smtClean="0"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2600" b="1" dirty="0" smtClean="0">
                <a:latin typeface="黑体" pitchFamily="2" charset="-122"/>
                <a:ea typeface="黑体" pitchFamily="2" charset="-122"/>
              </a:rPr>
              <a:t>基本大类</a:t>
            </a:r>
            <a:r>
              <a:rPr lang="en-US" altLang="zh-CN" sz="2600" b="1" dirty="0" smtClean="0"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2600" b="1" dirty="0" smtClean="0">
                <a:latin typeface="黑体" pitchFamily="2" charset="-122"/>
                <a:ea typeface="黑体" pitchFamily="2" charset="-122"/>
              </a:rPr>
              <a:t>、</a:t>
            </a:r>
            <a:r>
              <a:rPr lang="zh-CN" altLang="en-US" sz="26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数字</a:t>
            </a:r>
            <a:r>
              <a:rPr lang="en-US" altLang="zh-CN" sz="2600" b="1" dirty="0" smtClean="0"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2600" b="1" dirty="0" smtClean="0">
                <a:latin typeface="黑体" pitchFamily="2" charset="-122"/>
                <a:ea typeface="黑体" pitchFamily="2" charset="-122"/>
              </a:rPr>
              <a:t>大类下的类目</a:t>
            </a:r>
            <a:r>
              <a:rPr lang="en-US" altLang="zh-CN" sz="2600" b="1" dirty="0" smtClean="0"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2600" b="1" dirty="0" smtClean="0">
                <a:latin typeface="黑体" pitchFamily="2" charset="-122"/>
                <a:ea typeface="黑体" pitchFamily="2" charset="-122"/>
              </a:rPr>
              <a:t>构成。每三个数字用间隔符</a:t>
            </a:r>
            <a:r>
              <a:rPr lang="zh-CN" altLang="en-US" sz="2600" b="1" dirty="0" smtClean="0">
                <a:solidFill>
                  <a:srgbClr val="0070C0"/>
                </a:solidFill>
                <a:ea typeface="黑体" pitchFamily="2" charset="-122"/>
              </a:rPr>
              <a:t>“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en-US" altLang="zh-CN" sz="2600" b="1" dirty="0" smtClean="0">
                <a:solidFill>
                  <a:srgbClr val="0070C0"/>
                </a:solidFill>
                <a:ea typeface="黑体" pitchFamily="2" charset="-122"/>
              </a:rPr>
              <a:t>”</a:t>
            </a:r>
            <a:r>
              <a:rPr lang="zh-CN" altLang="en-US" sz="2600" b="1" dirty="0" smtClean="0">
                <a:latin typeface="黑体" pitchFamily="2" charset="-122"/>
                <a:ea typeface="黑体" pitchFamily="2" charset="-122"/>
              </a:rPr>
              <a:t>分开。</a:t>
            </a:r>
            <a:endParaRPr lang="zh-CN" altLang="en-US" sz="2600" dirty="0" smtClean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001712" y="3953669"/>
            <a:ext cx="6781800" cy="988078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 eaLnBrk="0" hangingPunct="0">
              <a:buFont typeface="Wingdings" pitchFamily="2" charset="2"/>
              <a:buChar char="Ø"/>
            </a:pPr>
            <a:r>
              <a:rPr lang="en-US" altLang="zh-CN" sz="26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26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例如：</a:t>
            </a:r>
            <a:r>
              <a:rPr lang="en-US" altLang="zh-CN" sz="26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2600" b="1" dirty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船舶避碰</a:t>
            </a:r>
            <a:r>
              <a:rPr lang="en-US" altLang="zh-CN" sz="26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》   U675</a:t>
            </a:r>
            <a:r>
              <a:rPr lang="en-US" altLang="zh-CN" sz="2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.</a:t>
            </a:r>
            <a:r>
              <a:rPr lang="en-US" altLang="zh-CN" sz="26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96</a:t>
            </a:r>
            <a:endParaRPr lang="en-US" altLang="zh-CN" sz="2600" b="1" dirty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74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 build="p"/>
      <p:bldP spid="378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25512" y="1210469"/>
            <a:ext cx="7696201" cy="3781436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20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600" dirty="0" smtClean="0">
                <a:solidFill>
                  <a:srgbClr val="FFFFFF"/>
                </a:solidFill>
                <a:ea typeface="黑体" pitchFamily="2" charset="-122"/>
              </a:rPr>
              <a:t>  </a:t>
            </a:r>
            <a:r>
              <a:rPr lang="zh-CN" altLang="en-US" sz="2600" b="1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著者号</a:t>
            </a:r>
            <a:r>
              <a:rPr lang="en-US" altLang="zh-CN" sz="2600" b="1" dirty="0" smtClean="0">
                <a:ea typeface="黑体" pitchFamily="2" charset="-122"/>
              </a:rPr>
              <a:t>——</a:t>
            </a:r>
            <a:r>
              <a:rPr lang="zh-CN" altLang="en-US" sz="2600" b="1" dirty="0" smtClean="0">
                <a:latin typeface="黑体" pitchFamily="2" charset="-122"/>
                <a:ea typeface="黑体" pitchFamily="2" charset="-122"/>
              </a:rPr>
              <a:t>根据著者的不同，图书馆为图书标记著者号，作为图书分类相同基础上的再区分。例如： </a:t>
            </a:r>
          </a:p>
          <a:p>
            <a:pPr eaLnBrk="1" hangingPunct="1">
              <a:lnSpc>
                <a:spcPct val="150000"/>
              </a:lnSpc>
              <a:buClr>
                <a:srgbClr val="FF3300"/>
              </a:buClr>
              <a:buFont typeface="Wingdings" pitchFamily="2" charset="2"/>
              <a:buChar char="Ø"/>
            </a:pPr>
            <a:endParaRPr lang="zh-CN" altLang="en-US" sz="2600" b="1" dirty="0" smtClean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440112" y="3351551"/>
            <a:ext cx="2940182" cy="8360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zh-CN" altLang="en-US" sz="3800" b="1" dirty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何欣 </a:t>
            </a:r>
            <a:r>
              <a:rPr lang="zh-CN" altLang="en-US" sz="3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en-US" altLang="zh-CN" sz="3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2177</a:t>
            </a:r>
            <a:endParaRPr lang="en-US" altLang="zh-CN" sz="3800" b="1" dirty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3797" name="Rectangle 4"/>
          <p:cNvSpPr>
            <a:spLocks noGrp="1" noChangeArrowheads="1"/>
          </p:cNvSpPr>
          <p:nvPr>
            <p:ph type="title"/>
          </p:nvPr>
        </p:nvSpPr>
        <p:spPr>
          <a:xfrm>
            <a:off x="696912" y="524669"/>
            <a:ext cx="2514600" cy="639717"/>
          </a:xfrm>
          <a:noFill/>
        </p:spPr>
        <p:txBody>
          <a:bodyPr/>
          <a:lstStyle/>
          <a:p>
            <a:pPr marL="514350" indent="-514350" eaLnBrk="1" hangingPunct="1">
              <a:buFont typeface="+mj-ea"/>
              <a:buAutoNum type="circleNumDbPlain" startAt="2"/>
            </a:pPr>
            <a:r>
              <a:rPr lang="zh-CN" altLang="en-US" sz="2800" b="1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著者号</a:t>
            </a: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6792912" y="6087269"/>
            <a:ext cx="2819400" cy="31120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图书馆利用</a:t>
            </a:r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》----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基础知识</a:t>
            </a:r>
          </a:p>
        </p:txBody>
      </p:sp>
    </p:spTree>
    <p:extLst>
      <p:ext uri="{BB962C8B-B14F-4D97-AF65-F5344CB8AC3E}">
        <p14:creationId xmlns:p14="http://schemas.microsoft.com/office/powerpoint/2010/main" xmlns="" val="349562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7912" y="1667669"/>
            <a:ext cx="8077200" cy="310992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200000"/>
              </a:lnSpc>
              <a:buClr>
                <a:srgbClr val="E48800"/>
              </a:buClr>
              <a:buSzTx/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 语种号</a:t>
            </a:r>
            <a:r>
              <a:rPr lang="en-US" altLang="zh-CN" sz="2400" b="1" dirty="0" smtClean="0">
                <a:ea typeface="黑体" pitchFamily="2" charset="-122"/>
              </a:rPr>
              <a:t>——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是我馆自行制定的一种标记符号。</a:t>
            </a:r>
            <a:endParaRPr lang="en-US" altLang="zh-CN" sz="2400" b="1" dirty="0" smtClean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200000"/>
              </a:lnSpc>
              <a:buClr>
                <a:srgbClr val="E48800"/>
              </a:buClr>
              <a:buSzTx/>
              <a:buFont typeface="Wingdings" pitchFamily="2" charset="2"/>
              <a:buChar char="Ø"/>
            </a:pPr>
            <a:r>
              <a:rPr lang="en-US" altLang="zh-CN" sz="2400" b="1" dirty="0"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400" b="1" dirty="0" smtClean="0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（中）、</a:t>
            </a:r>
            <a:r>
              <a:rPr lang="en-US" altLang="zh-CN" sz="2400" b="1" dirty="0" smtClean="0">
                <a:latin typeface="黑体" pitchFamily="2" charset="-122"/>
                <a:ea typeface="黑体" pitchFamily="2" charset="-122"/>
              </a:rPr>
              <a:t>2(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英</a:t>
            </a:r>
            <a:r>
              <a:rPr lang="en-US" altLang="zh-CN" sz="2400" b="1" dirty="0" smtClean="0"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zh-CN" sz="2400" b="1" dirty="0" smtClean="0">
                <a:latin typeface="黑体" pitchFamily="2" charset="-122"/>
                <a:ea typeface="黑体" pitchFamily="2" charset="-122"/>
              </a:rPr>
              <a:t>3(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德法</a:t>
            </a:r>
            <a:r>
              <a:rPr lang="en-US" altLang="zh-CN" sz="2400" b="1" dirty="0" smtClean="0"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zh-CN" sz="2400" b="1" dirty="0" smtClean="0">
                <a:latin typeface="黑体" pitchFamily="2" charset="-122"/>
                <a:ea typeface="黑体" pitchFamily="2" charset="-122"/>
              </a:rPr>
              <a:t>4(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日</a:t>
            </a:r>
            <a:r>
              <a:rPr lang="en-US" altLang="zh-CN" sz="2400" b="1" dirty="0" smtClean="0"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zh-CN" sz="2400" b="1" dirty="0" smtClean="0">
                <a:latin typeface="黑体" pitchFamily="2" charset="-122"/>
                <a:ea typeface="黑体" pitchFamily="2" charset="-122"/>
              </a:rPr>
              <a:t>5(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俄</a:t>
            </a:r>
            <a:r>
              <a:rPr lang="en-US" altLang="zh-CN" sz="2400" b="1" dirty="0" smtClean="0"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zh-CN" sz="2400" b="1" dirty="0" smtClean="0">
                <a:latin typeface="黑体" pitchFamily="2" charset="-122"/>
                <a:ea typeface="黑体" pitchFamily="2" charset="-122"/>
              </a:rPr>
              <a:t>6(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其它语种</a:t>
            </a:r>
            <a:r>
              <a:rPr lang="en-US" altLang="zh-CN" sz="2400" b="1" dirty="0" smtClean="0"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，中文为省略形式。</a:t>
            </a:r>
            <a:endParaRPr lang="en-US" altLang="zh-CN" sz="2400" b="1" dirty="0" smtClean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200000"/>
              </a:lnSpc>
              <a:buClr>
                <a:srgbClr val="E48800"/>
              </a:buClr>
              <a:buSzTx/>
              <a:buFont typeface="Wingdings" pitchFamily="2" charset="2"/>
              <a:buChar char="Ø"/>
            </a:pPr>
            <a:r>
              <a:rPr lang="en-US" altLang="zh-CN" sz="2400" b="1" dirty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语种号标记在分类号的正上方。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849312" y="524669"/>
            <a:ext cx="2971799" cy="639717"/>
          </a:xfrm>
          <a:noFill/>
        </p:spPr>
        <p:txBody>
          <a:bodyPr/>
          <a:lstStyle/>
          <a:p>
            <a:pPr marL="514350" indent="-514350" eaLnBrk="1" hangingPunct="1">
              <a:buFont typeface="+mj-ea"/>
              <a:buAutoNum type="circleNumDbPlain" startAt="3"/>
            </a:pPr>
            <a:r>
              <a:rPr lang="zh-CN" altLang="en-US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语种号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6792912" y="6087269"/>
            <a:ext cx="2819400" cy="31120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图书馆利用</a:t>
            </a:r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》----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基础知识</a:t>
            </a:r>
          </a:p>
        </p:txBody>
      </p:sp>
    </p:spTree>
    <p:extLst>
      <p:ext uri="{BB962C8B-B14F-4D97-AF65-F5344CB8AC3E}">
        <p14:creationId xmlns:p14="http://schemas.microsoft.com/office/powerpoint/2010/main" xmlns="" val="21305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4"/>
          <p:cNvSpPr>
            <a:spLocks noGrp="1" noChangeArrowheads="1"/>
          </p:cNvSpPr>
          <p:nvPr>
            <p:ph type="title"/>
          </p:nvPr>
        </p:nvSpPr>
        <p:spPr>
          <a:xfrm>
            <a:off x="493712" y="296069"/>
            <a:ext cx="2667000" cy="639717"/>
          </a:xfrm>
          <a:noFill/>
        </p:spPr>
        <p:txBody>
          <a:bodyPr/>
          <a:lstStyle/>
          <a:p>
            <a:pPr marL="514350" indent="-514350" eaLnBrk="1" hangingPunct="1">
              <a:buFont typeface="+mj-ea"/>
              <a:buAutoNum type="circleNumDbPlain" startAt="4"/>
            </a:pPr>
            <a:r>
              <a:rPr lang="zh-CN" altLang="en-US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索书号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9112" y="6087269"/>
            <a:ext cx="29146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9912" y="1210469"/>
            <a:ext cx="42049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b="1" dirty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我们海大图书馆的索书号</a:t>
            </a:r>
            <a:r>
              <a:rPr lang="zh-CN" altLang="en-US" sz="26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：</a:t>
            </a:r>
            <a:endParaRPr lang="zh-CN" altLang="en-US" sz="2600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12" y="2134479"/>
            <a:ext cx="3022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849312" y="2486056"/>
            <a:ext cx="235192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    中 文</a:t>
            </a:r>
            <a:endParaRPr lang="en-US" altLang="zh-CN" sz="2400" b="1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分类号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+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著者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号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92512" y="2911562"/>
            <a:ext cx="1436687" cy="12460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altLang="zh-CN" sz="2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U675.96</a:t>
            </a:r>
          </a:p>
          <a:p>
            <a:pPr eaLnBrk="0" hangingPunct="0"/>
            <a:r>
              <a:rPr lang="en-US" altLang="zh-CN" sz="2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/2177</a:t>
            </a:r>
            <a:endParaRPr lang="en-US" altLang="zh-CN" sz="2400" b="1" dirty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2" y="2135982"/>
            <a:ext cx="3022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5611816" y="2634451"/>
            <a:ext cx="235745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>
                  <a:lumMod val="50000"/>
                </a:schemeClr>
              </a:buClr>
              <a:buSzPct val="90000"/>
            </a:pPr>
            <a:r>
              <a:rPr lang="zh-CN" altLang="en-US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  </a:t>
            </a:r>
            <a:r>
              <a:rPr lang="zh-CN" altLang="en-US" sz="2200" b="1" dirty="0" smtClean="0">
                <a:latin typeface="黑体" pitchFamily="2" charset="-122"/>
                <a:ea typeface="黑体" pitchFamily="2" charset="-122"/>
              </a:rPr>
              <a:t>外 文</a:t>
            </a:r>
            <a:endParaRPr lang="en-US" altLang="zh-CN" sz="2200" b="1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buClr>
                <a:schemeClr val="bg2">
                  <a:lumMod val="50000"/>
                </a:schemeClr>
              </a:buClr>
              <a:buSzPct val="90000"/>
            </a:pPr>
            <a:r>
              <a:rPr lang="zh-CN" altLang="en-US" sz="2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 语种号</a:t>
            </a:r>
            <a:endParaRPr lang="en-US" altLang="zh-CN" sz="22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buClr>
                <a:schemeClr val="bg2">
                  <a:lumMod val="50000"/>
                </a:schemeClr>
              </a:buClr>
              <a:buSzPct val="90000"/>
            </a:pPr>
            <a:r>
              <a:rPr lang="zh-CN" altLang="en-US" sz="2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分类</a:t>
            </a:r>
            <a:r>
              <a:rPr lang="zh-CN" altLang="en-US" sz="22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号</a:t>
            </a:r>
            <a:r>
              <a:rPr lang="en-US" altLang="zh-CN" sz="2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+ </a:t>
            </a:r>
            <a:r>
              <a:rPr lang="zh-CN" altLang="en-US" sz="22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著者号</a:t>
            </a:r>
            <a:endParaRPr lang="en-US" altLang="zh-CN" sz="22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8410574" y="2927609"/>
            <a:ext cx="1295400" cy="1246015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/>
        </p:spPr>
        <p:txBody>
          <a:bodyPr wrap="none" anchor="ctr"/>
          <a:lstStyle/>
          <a:p>
            <a:pPr eaLnBrk="0" hangingPunct="0"/>
            <a:r>
              <a:rPr lang="en-US" altLang="zh-CN" sz="2200" b="1" dirty="0" smtClean="0">
                <a:solidFill>
                  <a:srgbClr val="0070C0"/>
                </a:solidFill>
                <a:ea typeface="楷体_GB2312" pitchFamily="49" charset="-122"/>
              </a:rPr>
              <a:t>       2</a:t>
            </a:r>
          </a:p>
          <a:p>
            <a:pPr eaLnBrk="0" hangingPunct="0"/>
            <a:r>
              <a:rPr lang="en-US" altLang="zh-CN" sz="2200" b="1" dirty="0" smtClean="0">
                <a:solidFill>
                  <a:srgbClr val="0070C0"/>
                </a:solidFill>
                <a:ea typeface="楷体_GB2312" pitchFamily="49" charset="-122"/>
              </a:rPr>
              <a:t>    X172</a:t>
            </a:r>
          </a:p>
          <a:p>
            <a:pPr eaLnBrk="0" hangingPunct="0"/>
            <a:r>
              <a:rPr lang="en-US" altLang="zh-CN" sz="2200" b="1" dirty="0" smtClean="0">
                <a:solidFill>
                  <a:srgbClr val="0070C0"/>
                </a:solidFill>
                <a:ea typeface="楷体_GB2312" pitchFamily="49" charset="-122"/>
              </a:rPr>
              <a:t>      E61</a:t>
            </a:r>
            <a:endParaRPr lang="en-US" altLang="zh-CN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17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7021512" y="6163469"/>
            <a:ext cx="2887397" cy="53204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图书馆利用</a:t>
            </a:r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》----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基础知识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20712" y="448469"/>
            <a:ext cx="4267199" cy="5181600"/>
          </a:xfrm>
          <a:prstGeom prst="rect">
            <a:avLst/>
          </a:prstGeom>
        </p:spPr>
        <p:txBody>
          <a:bodyPr/>
          <a:lstStyle/>
          <a:p>
            <a:pPr marL="514350" indent="-514350" eaLnBrk="1" hangingPunct="1">
              <a:lnSpc>
                <a:spcPct val="125000"/>
              </a:lnSpc>
              <a:buClr>
                <a:srgbClr val="0070C0"/>
              </a:buClr>
              <a:buFont typeface="+mj-ea"/>
              <a:buAutoNum type="circleNumDbPlain" startAt="5"/>
            </a:pPr>
            <a:r>
              <a:rPr lang="zh-CN" altLang="en-US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书标</a:t>
            </a:r>
            <a:endParaRPr lang="en-US" altLang="zh-CN" sz="2800" b="1" dirty="0" smtClean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125000"/>
              </a:lnSpc>
              <a:buClr>
                <a:srgbClr val="E48800"/>
              </a:buClr>
            </a:pPr>
            <a:r>
              <a:rPr lang="en-US" altLang="zh-CN" sz="3500" b="1" dirty="0"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3500" b="1" dirty="0" smtClean="0">
                <a:latin typeface="黑体" pitchFamily="2" charset="-122"/>
                <a:ea typeface="黑体" pitchFamily="2" charset="-122"/>
              </a:rPr>
              <a:t>         </a:t>
            </a:r>
          </a:p>
          <a:p>
            <a:pPr eaLnBrk="1" hangingPunct="1">
              <a:lnSpc>
                <a:spcPct val="125000"/>
              </a:lnSpc>
              <a:buClr>
                <a:srgbClr val="E48800"/>
              </a:buClr>
            </a:pPr>
            <a:r>
              <a:rPr lang="zh-CN" altLang="en-US" sz="26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贴在书脊上的一种标签， 标有索书号。</a:t>
            </a:r>
            <a:endParaRPr lang="en-US" altLang="zh-CN" sz="2600" b="1" dirty="0" smtClean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125000"/>
              </a:lnSpc>
              <a:buClr>
                <a:srgbClr val="E48800"/>
              </a:buClr>
            </a:pPr>
            <a:endParaRPr lang="en-US" altLang="zh-CN" sz="2800" b="1" dirty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125000"/>
              </a:lnSpc>
              <a:buClr>
                <a:srgbClr val="E48800"/>
              </a:buClr>
            </a:pPr>
            <a:endParaRPr lang="en-US" altLang="zh-CN" sz="2800" b="1" dirty="0" smtClean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125000"/>
              </a:lnSpc>
              <a:buClr>
                <a:srgbClr val="E48800"/>
              </a:buClr>
            </a:pPr>
            <a:endParaRPr lang="en-US" altLang="zh-CN" sz="2800" b="1" dirty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125000"/>
              </a:lnSpc>
              <a:buClr>
                <a:srgbClr val="E48800"/>
              </a:buClr>
            </a:pPr>
            <a:endParaRPr lang="zh-CN" altLang="en-US" sz="2800" b="1" dirty="0" smtClean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100" dirty="0" smtClean="0">
                <a:ea typeface="楷体_GB2312" pitchFamily="49" charset="-122"/>
              </a:rPr>
              <a:t>   </a:t>
            </a:r>
            <a:endParaRPr lang="zh-CN" altLang="en-US" sz="2500" dirty="0" smtClean="0">
              <a:ea typeface="楷体_GB2312" pitchFamily="49" charset="-122"/>
            </a:endParaRPr>
          </a:p>
        </p:txBody>
      </p:sp>
      <p:pic>
        <p:nvPicPr>
          <p:cNvPr id="6" name="Picture 3" descr="书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312" y="3670866"/>
            <a:ext cx="3255202" cy="201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87512" y="4191239"/>
            <a:ext cx="1848115" cy="93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SzPct val="85000"/>
            </a:pPr>
            <a:r>
              <a:rPr lang="en-US" altLang="zh-CN" b="1" dirty="0" smtClean="0">
                <a:latin typeface="Arial" charset="0"/>
              </a:rPr>
              <a:t>  H31-61</a:t>
            </a:r>
            <a:endParaRPr lang="en-US" altLang="zh-CN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SzPct val="85000"/>
            </a:pPr>
            <a:r>
              <a:rPr lang="en-US" altLang="zh-CN" b="1" dirty="0" smtClean="0">
                <a:latin typeface="Arial" charset="0"/>
              </a:rPr>
              <a:t>    4015</a:t>
            </a:r>
            <a:endParaRPr lang="en-US" altLang="zh-CN" b="1" dirty="0">
              <a:latin typeface="Arial" charset="0"/>
            </a:endParaRPr>
          </a:p>
        </p:txBody>
      </p:sp>
      <p:pic>
        <p:nvPicPr>
          <p:cNvPr id="8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5112" y="2658269"/>
            <a:ext cx="4038600" cy="299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345112" y="1743869"/>
            <a:ext cx="4038600" cy="6460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 cap="sq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chemeClr val="bg1"/>
                </a:solidFill>
                <a:ea typeface="黑体" pitchFamily="2" charset="-122"/>
              </a:rPr>
              <a:t>上架图书</a:t>
            </a:r>
            <a:r>
              <a:rPr lang="zh-CN" altLang="en-US" b="1" dirty="0">
                <a:solidFill>
                  <a:schemeClr val="bg1"/>
                </a:solidFill>
                <a:ea typeface="黑体" pitchFamily="2" charset="-122"/>
              </a:rPr>
              <a:t>书脊上都贴有书标</a:t>
            </a:r>
          </a:p>
        </p:txBody>
      </p:sp>
    </p:spTree>
    <p:extLst>
      <p:ext uri="{BB962C8B-B14F-4D97-AF65-F5344CB8AC3E}">
        <p14:creationId xmlns:p14="http://schemas.microsoft.com/office/powerpoint/2010/main" xmlns="" val="2136051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 autoUpdateAnimBg="0"/>
      <p:bldP spid="7" grpId="0" uiExpand="1" build="p" autoUpdateAnimBg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6869112" y="6011069"/>
            <a:ext cx="2819400" cy="31120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图书馆利用</a:t>
            </a:r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》----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基础知识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2112" y="634187"/>
            <a:ext cx="2895600" cy="7143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  4.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藏书的排列</a:t>
            </a:r>
            <a:endParaRPr lang="zh-CN" altLang="en-US" sz="2800" b="1" dirty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25470" y="1420005"/>
            <a:ext cx="8501121" cy="23574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250000"/>
              </a:lnSpc>
              <a:buSzPct val="110000"/>
              <a:buFont typeface="Wingdings" pitchFamily="2" charset="2"/>
              <a:buChar char="Ø"/>
            </a:pPr>
            <a:r>
              <a:rPr lang="zh-CN" altLang="en-US" sz="2500" b="1" dirty="0" smtClean="0">
                <a:latin typeface="黑体" pitchFamily="2" charset="-122"/>
                <a:ea typeface="黑体" pitchFamily="2" charset="-122"/>
              </a:rPr>
              <a:t> 在</a:t>
            </a:r>
            <a:r>
              <a:rPr lang="zh-CN" altLang="en-US" sz="2500" b="1" dirty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分类</a:t>
            </a:r>
            <a:r>
              <a:rPr lang="zh-CN" altLang="en-US" sz="2500" b="1" dirty="0">
                <a:latin typeface="黑体" pitchFamily="2" charset="-122"/>
                <a:ea typeface="黑体" pitchFamily="2" charset="-122"/>
              </a:rPr>
              <a:t>的基础上，按每种图书上的</a:t>
            </a:r>
            <a:r>
              <a:rPr lang="zh-CN" altLang="en-US" sz="2500" b="1" dirty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索书号从小到大来排列</a:t>
            </a:r>
            <a:r>
              <a:rPr lang="zh-CN" altLang="en-US" sz="2500" b="1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sz="2500" b="1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250000"/>
              </a:lnSpc>
              <a:buSzPct val="110000"/>
              <a:buFont typeface="Wingdings" pitchFamily="2" charset="2"/>
              <a:buChar char="Ø"/>
            </a:pPr>
            <a:r>
              <a:rPr lang="en-US" altLang="zh-CN" sz="2500" b="1" dirty="0" smtClean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2500" b="1" dirty="0" smtClean="0">
                <a:latin typeface="黑体" pitchFamily="2" charset="-122"/>
                <a:ea typeface="黑体" pitchFamily="2" charset="-122"/>
              </a:rPr>
              <a:t>多数</a:t>
            </a:r>
            <a:r>
              <a:rPr lang="zh-CN" altLang="en-US" sz="2500" b="1" dirty="0">
                <a:latin typeface="黑体" pitchFamily="2" charset="-122"/>
                <a:ea typeface="黑体" pitchFamily="2" charset="-122"/>
              </a:rPr>
              <a:t>图书馆都采用</a:t>
            </a:r>
            <a:r>
              <a:rPr lang="zh-CN" altLang="en-US" sz="2500" b="1" dirty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分类排列</a:t>
            </a:r>
            <a:r>
              <a:rPr lang="zh-CN" altLang="en-US" sz="2500" b="1" dirty="0">
                <a:latin typeface="黑体" pitchFamily="2" charset="-122"/>
                <a:ea typeface="黑体" pitchFamily="2" charset="-122"/>
              </a:rPr>
              <a:t>法。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3712" y="4420401"/>
            <a:ext cx="3011488" cy="128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392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843786" y="1439069"/>
            <a:ext cx="846144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5000"/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先排语种号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，中文</a:t>
            </a:r>
            <a:r>
              <a:rPr lang="en-US" altLang="zh-CN" sz="2400" b="1" dirty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省略；</a:t>
            </a:r>
            <a:endParaRPr lang="zh-CN" altLang="en-US" sz="2400" b="1" dirty="0">
              <a:latin typeface="黑体" pitchFamily="2" charset="-122"/>
              <a:ea typeface="黑体" pitchFamily="2" charset="-122"/>
            </a:endParaRPr>
          </a:p>
          <a:p>
            <a:pPr marL="342900" indent="-342900" algn="l">
              <a:lnSpc>
                <a:spcPct val="200000"/>
              </a:lnSpc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5000"/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再排分类号</a:t>
            </a:r>
            <a:r>
              <a:rPr lang="en-US" altLang="zh-CN" sz="2400" b="1" dirty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: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按</a:t>
            </a:r>
            <a:r>
              <a:rPr lang="zh-CN" altLang="en-US" sz="2400" b="1" dirty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字母先后顺序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排，再将后面的</a:t>
            </a:r>
            <a:r>
              <a:rPr lang="zh-CN" altLang="en-US" sz="2400" b="1" dirty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数字逐位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地按照</a:t>
            </a:r>
            <a:r>
              <a:rPr lang="zh-CN" altLang="en-US" sz="2400" b="1" dirty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从小到大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的顺序进行排列；  </a:t>
            </a: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5000"/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若分类号相同，再排著者号，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方法相同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1000" b="1" dirty="0">
              <a:latin typeface="黑体" pitchFamily="2" charset="-122"/>
              <a:ea typeface="黑体" pitchFamily="2" charset="-122"/>
            </a:endParaRPr>
          </a:p>
          <a:p>
            <a:pPr marL="808038" indent="-808038" algn="l">
              <a:lnSpc>
                <a:spcPct val="150000"/>
              </a:lnSpc>
              <a:spcBef>
                <a:spcPct val="20000"/>
              </a:spcBef>
              <a:buSzPct val="85000"/>
            </a:pPr>
            <a:r>
              <a:rPr lang="zh-CN" altLang="en-US" sz="2500" b="1" dirty="0" smtClean="0">
                <a:latin typeface="黑体" pitchFamily="2" charset="-122"/>
                <a:ea typeface="黑体" pitchFamily="2" charset="-122"/>
              </a:rPr>
              <a:t>  </a:t>
            </a:r>
            <a:endParaRPr lang="en-US" altLang="zh-CN" sz="25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806260" y="551795"/>
            <a:ext cx="34307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85000"/>
            </a:pPr>
            <a:r>
              <a:rPr lang="zh-CN" altLang="en-US" sz="2800" b="1" dirty="0">
                <a:solidFill>
                  <a:srgbClr val="0070C0"/>
                </a:solidFill>
                <a:latin typeface="Arial" charset="0"/>
                <a:ea typeface="黑体" pitchFamily="2" charset="-122"/>
              </a:rPr>
              <a:t>索书号的</a:t>
            </a:r>
            <a:r>
              <a:rPr lang="zh-CN" altLang="en-US" sz="2800" b="1" dirty="0" smtClean="0">
                <a:solidFill>
                  <a:srgbClr val="0070C0"/>
                </a:solidFill>
                <a:latin typeface="Arial" charset="0"/>
                <a:ea typeface="黑体" pitchFamily="2" charset="-122"/>
              </a:rPr>
              <a:t>排列规则：</a:t>
            </a:r>
            <a:endParaRPr lang="zh-CN" altLang="en-US" sz="2800" b="1" dirty="0">
              <a:solidFill>
                <a:srgbClr val="0070C0"/>
              </a:solidFill>
              <a:latin typeface="Arial" charset="0"/>
              <a:ea typeface="黑体" pitchFamily="2" charset="-122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6611948" y="5634848"/>
            <a:ext cx="3076564" cy="4286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1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图书馆利用</a:t>
            </a:r>
            <a:r>
              <a:rPr lang="en-US" altLang="zh-CN" sz="1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》--- </a:t>
            </a:r>
            <a:r>
              <a:rPr lang="zh-CN" altLang="en-US" sz="1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基础知识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2660" y="4920467"/>
            <a:ext cx="2428892" cy="121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104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uiExpand="1" build="p" autoUpdateAnimBg="0"/>
      <p:bldP spid="4813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6488112" y="6315869"/>
            <a:ext cx="2819400" cy="31120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图书馆利用</a:t>
            </a:r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》----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基础知识</a:t>
            </a:r>
          </a:p>
        </p:txBody>
      </p:sp>
      <p:sp>
        <p:nvSpPr>
          <p:cNvPr id="2" name="矩形 1"/>
          <p:cNvSpPr/>
          <p:nvPr/>
        </p:nvSpPr>
        <p:spPr>
          <a:xfrm>
            <a:off x="773112" y="3115469"/>
            <a:ext cx="667544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50872" y="829469"/>
            <a:ext cx="8382001" cy="182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2663" indent="-982663">
              <a:lnSpc>
                <a:spcPct val="150000"/>
              </a:lnSpc>
              <a:spcBef>
                <a:spcPct val="20000"/>
              </a:spcBef>
              <a:buSzPct val="85000"/>
            </a:pPr>
            <a:r>
              <a:rPr lang="zh-CN" altLang="en-US" sz="24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例如</a:t>
            </a:r>
            <a:r>
              <a:rPr lang="zh-CN" altLang="en-US" sz="2400" b="1" dirty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：</a:t>
            </a:r>
            <a:endParaRPr lang="en-US" altLang="zh-CN" sz="2400" b="1" dirty="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85000"/>
            </a:pP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TP352-63/1149</a:t>
            </a:r>
            <a:r>
              <a:rPr lang="zh-CN" altLang="en-US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G842/2015</a:t>
            </a:r>
            <a:r>
              <a:rPr lang="zh-CN" altLang="en-US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D9/1124</a:t>
            </a:r>
            <a:r>
              <a:rPr lang="zh-CN" altLang="en-US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TP352.1/1149 G85/6015</a:t>
            </a:r>
            <a:r>
              <a:rPr lang="zh-CN" altLang="en-US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          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G842/2438</a:t>
            </a:r>
            <a:endParaRPr lang="en-US" altLang="zh-CN" sz="2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66673" y="3801268"/>
            <a:ext cx="8732839" cy="174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85000"/>
            </a:pPr>
            <a:r>
              <a:rPr lang="zh-CN" altLang="en-US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答案：</a:t>
            </a:r>
            <a:endParaRPr lang="en-US" altLang="zh-CN" sz="24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Arial Unicode MS" panose="020B0604020202020204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85000"/>
            </a:pPr>
            <a:r>
              <a:rPr lang="en-US" altLang="zh-CN" sz="24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D9/1124    G842/2015</a:t>
            </a:r>
            <a:r>
              <a:rPr lang="zh-CN" altLang="en-US" sz="24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</a:t>
            </a:r>
            <a:r>
              <a:rPr lang="en-US" altLang="zh-CN" sz="24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G842/2438</a:t>
            </a:r>
            <a:r>
              <a:rPr lang="zh-CN" altLang="en-US" sz="24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</a:t>
            </a:r>
            <a:r>
              <a:rPr lang="en-US" altLang="zh-CN" sz="24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G85/6015</a:t>
            </a:r>
            <a:r>
              <a:rPr lang="zh-CN" altLang="en-US" sz="24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</a:t>
            </a:r>
            <a:endParaRPr lang="en-US" altLang="zh-CN" sz="2400" dirty="0" smtClean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85000"/>
            </a:pPr>
            <a:r>
              <a:rPr lang="en-US" altLang="zh-CN" sz="24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TP352-61/1149    TP352.1/1149</a:t>
            </a:r>
            <a:endParaRPr lang="en-US" altLang="zh-CN" sz="2400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86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smtClean="0">
                <a:solidFill>
                  <a:srgbClr val="FF3300"/>
                </a:solidFill>
              </a:rPr>
              <a:t>《</a:t>
            </a:r>
            <a:r>
              <a:rPr lang="zh-CN" altLang="en-US" sz="1600" smtClean="0">
                <a:solidFill>
                  <a:srgbClr val="FF3300"/>
                </a:solidFill>
              </a:rPr>
              <a:t>图书馆利用</a:t>
            </a:r>
            <a:r>
              <a:rPr lang="en-US" altLang="zh-CN" sz="1600" smtClean="0">
                <a:solidFill>
                  <a:srgbClr val="FF3300"/>
                </a:solidFill>
              </a:rPr>
              <a:t>》---</a:t>
            </a:r>
            <a:r>
              <a:rPr lang="zh-CN" altLang="en-US" sz="1600" smtClean="0">
                <a:solidFill>
                  <a:srgbClr val="FF3300"/>
                </a:solidFill>
              </a:rPr>
              <a:t>基础知识</a:t>
            </a:r>
            <a:endParaRPr lang="zh-CN" altLang="en-US" sz="1400" b="0" i="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CN" altLang="en-US" sz="3400" smtClean="0">
              <a:ea typeface="楷体_GB2312" pitchFamily="49" charset="-122"/>
            </a:endParaRPr>
          </a:p>
        </p:txBody>
      </p:sp>
      <p:pic>
        <p:nvPicPr>
          <p:cNvPr id="41989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1309082" y="1839978"/>
            <a:ext cx="1349334" cy="430701"/>
          </a:xfrm>
          <a:prstGeom prst="rightArrow">
            <a:avLst>
              <a:gd name="adj1" fmla="val 50000"/>
              <a:gd name="adj2" fmla="val 70864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1309081" y="2918313"/>
            <a:ext cx="1351084" cy="430701"/>
          </a:xfrm>
          <a:prstGeom prst="rightArrow">
            <a:avLst>
              <a:gd name="adj1" fmla="val 50000"/>
              <a:gd name="adj2" fmla="val 70956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7134258" y="6221406"/>
            <a:ext cx="1428089" cy="40378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-1" y="0"/>
            <a:ext cx="10080625" cy="82946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buFont typeface="Wingdings" pitchFamily="2" charset="2"/>
              <a:buChar char="Ø"/>
            </a:pPr>
            <a:r>
              <a:rPr lang="zh-CN" altLang="en-US" sz="2600" b="1" dirty="0" smtClean="0">
                <a:latin typeface="Arial" charset="0"/>
                <a:ea typeface="黑体" pitchFamily="2" charset="-122"/>
              </a:rPr>
              <a:t> 在</a:t>
            </a:r>
            <a:r>
              <a:rPr lang="zh-CN" altLang="en-US" sz="2600" b="1" dirty="0">
                <a:latin typeface="Arial" charset="0"/>
                <a:ea typeface="黑体" pitchFamily="2" charset="-122"/>
              </a:rPr>
              <a:t>书架上排列时遵循：每小架内部从左到右、从上到下。</a:t>
            </a:r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3372460" y="1768723"/>
            <a:ext cx="1349333" cy="430701"/>
          </a:xfrm>
          <a:prstGeom prst="rightArrow">
            <a:avLst>
              <a:gd name="adj1" fmla="val 50000"/>
              <a:gd name="adj2" fmla="val 70864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1309082" y="6221406"/>
            <a:ext cx="1349334" cy="430701"/>
          </a:xfrm>
          <a:prstGeom prst="rightArrow">
            <a:avLst>
              <a:gd name="adj1" fmla="val 50000"/>
              <a:gd name="adj2" fmla="val 70864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63" name="AutoShape 11"/>
          <p:cNvSpPr>
            <a:spLocks noChangeArrowheads="1"/>
          </p:cNvSpPr>
          <p:nvPr/>
        </p:nvSpPr>
        <p:spPr bwMode="auto">
          <a:xfrm>
            <a:off x="3372460" y="2774218"/>
            <a:ext cx="1349333" cy="430701"/>
          </a:xfrm>
          <a:prstGeom prst="rightArrow">
            <a:avLst>
              <a:gd name="adj1" fmla="val 50000"/>
              <a:gd name="adj2" fmla="val 70864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992312" y="1193928"/>
            <a:ext cx="2063377" cy="5646611"/>
          </a:xfrm>
          <a:prstGeom prst="rect">
            <a:avLst/>
          </a:prstGeom>
          <a:noFill/>
          <a:ln w="85725" cap="sq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8765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58" grpId="0" bldLvl="0" animBg="1" autoUpdateAnimBg="0"/>
      <p:bldP spid="49159" grpId="0" animBg="1" autoUpdateAnimBg="0"/>
      <p:bldP spid="49160" grpId="0" bldLvl="0" animBg="1" autoUpdateAnimBg="0"/>
      <p:bldP spid="49161" grpId="0" animBg="1" autoUpdateAnimBg="0"/>
      <p:bldP spid="49162" grpId="0" animBg="1" autoUpdateAnimBg="0"/>
      <p:bldP spid="49163" grpId="0" animBg="1" autoUpdateAnimBg="0"/>
      <p:bldP spid="4916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87712" y="1439069"/>
            <a:ext cx="5029200" cy="685800"/>
          </a:xfrm>
        </p:spPr>
        <p:txBody>
          <a:bodyPr/>
          <a:lstStyle/>
          <a:p>
            <a:pPr eaLnBrk="1" hangingPunct="1"/>
            <a:r>
              <a:rPr lang="zh-CN" altLang="en-US" sz="4000" b="1" dirty="0" smtClean="0">
                <a:solidFill>
                  <a:srgbClr val="0070C0"/>
                </a:solidFill>
                <a:ea typeface="黑体" pitchFamily="2" charset="-122"/>
              </a:rPr>
              <a:t>图书馆学基础知识</a:t>
            </a: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7021512" y="6087269"/>
            <a:ext cx="2826808" cy="53204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0070C0"/>
                </a:solidFill>
              </a:rPr>
              <a:t>《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图书馆利用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》----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基础知识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1912" y="3648869"/>
            <a:ext cx="4953000" cy="190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268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372269"/>
            <a:ext cx="6528544" cy="549390"/>
          </a:xfrm>
        </p:spPr>
        <p:txBody>
          <a:bodyPr/>
          <a:lstStyle/>
          <a:p>
            <a:pPr eaLnBrk="1" hangingPunct="1"/>
            <a:r>
              <a:rPr lang="zh-CN" altLang="en-US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问题</a:t>
            </a:r>
            <a:r>
              <a:rPr lang="en-US" altLang="zh-CN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：下面</a:t>
            </a:r>
            <a:r>
              <a:rPr lang="zh-CN" altLang="en-US" sz="2800" b="1" dirty="0" smtClean="0">
                <a:solidFill>
                  <a:srgbClr val="0070C0"/>
                </a:solidFill>
                <a:ea typeface="黑体" pitchFamily="2" charset="-122"/>
              </a:rPr>
              <a:t>这组分类号是如何排列的？</a:t>
            </a: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6488112" y="6315869"/>
            <a:ext cx="2819400" cy="31120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图书馆利用</a:t>
            </a:r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》----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基础知识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8999" y="4410869"/>
            <a:ext cx="2392398" cy="140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50872" y="3450749"/>
            <a:ext cx="667544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20711" y="1210469"/>
            <a:ext cx="784574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3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D621/4033</a:t>
            </a:r>
            <a:r>
              <a:rPr lang="zh-CN" altLang="en-US" sz="23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3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D621.4/4021</a:t>
            </a:r>
            <a:r>
              <a:rPr lang="zh-CN" altLang="en-US" sz="23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 </a:t>
            </a:r>
            <a:r>
              <a:rPr lang="en-US" altLang="zh-CN" sz="23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D631 </a:t>
            </a:r>
            <a:r>
              <a:rPr lang="en-US" altLang="zh-CN" sz="23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/</a:t>
            </a:r>
            <a:r>
              <a:rPr lang="en-US" altLang="zh-CN" sz="23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1920</a:t>
            </a:r>
            <a:r>
              <a:rPr lang="zh-CN" altLang="en-US" sz="23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</a:t>
            </a:r>
            <a:r>
              <a:rPr lang="en-US" altLang="zh-CN" sz="23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D621-54/4527</a:t>
            </a:r>
            <a:r>
              <a:rPr lang="zh-CN" altLang="en-US" sz="23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、</a:t>
            </a:r>
            <a:r>
              <a:rPr lang="en-US" altLang="zh-CN" sz="23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D92/0117</a:t>
            </a:r>
            <a:r>
              <a:rPr lang="zh-CN" altLang="en-US" sz="23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3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 D92-62/1413</a:t>
            </a:r>
            <a:r>
              <a:rPr lang="zh-CN" altLang="en-US" sz="23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 </a:t>
            </a:r>
            <a:r>
              <a:rPr lang="en-US" altLang="zh-CN" sz="23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D82/0613</a:t>
            </a:r>
            <a:endParaRPr lang="zh-CN" altLang="en-US" sz="23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50872" y="3801269"/>
            <a:ext cx="8732839" cy="174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zh-CN" altLang="en-US" sz="2300" b="1" kern="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答案：</a:t>
            </a:r>
            <a:endParaRPr lang="en-US" altLang="zh-CN" sz="2300" b="1" kern="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Arial Unicode MS" panose="020B0604020202020204" pitchFamily="34" charset="-122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en-US" altLang="zh-CN" sz="2300" kern="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D621/4033      D621-54/4527     D621.4/4021   </a:t>
            </a: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en-US" altLang="zh-CN" sz="2300" kern="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D631 /1920     D82/0613            D92/0117</a:t>
            </a: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en-US" altLang="zh-CN" sz="2300" kern="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D92-62/1413</a:t>
            </a:r>
            <a:endParaRPr lang="en-US" altLang="zh-CN" sz="2300" kern="0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04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919939"/>
            <a:ext cx="6528544" cy="785818"/>
          </a:xfrm>
        </p:spPr>
        <p:txBody>
          <a:bodyPr/>
          <a:lstStyle/>
          <a:p>
            <a:pPr eaLnBrk="1" hangingPunct="1"/>
            <a:r>
              <a:rPr lang="zh-CN" altLang="en-US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问题</a:t>
            </a:r>
            <a:r>
              <a:rPr lang="en-US" altLang="zh-CN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：下面</a:t>
            </a:r>
            <a:r>
              <a:rPr lang="zh-CN" altLang="en-US" sz="2800" b="1" dirty="0" smtClean="0">
                <a:solidFill>
                  <a:srgbClr val="0070C0"/>
                </a:solidFill>
                <a:ea typeface="黑体" pitchFamily="2" charset="-122"/>
              </a:rPr>
              <a:t>这组分类号是如何排列的？</a:t>
            </a: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6488112" y="6315869"/>
            <a:ext cx="2819400" cy="31120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图书馆利用</a:t>
            </a:r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》----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基础知识</a:t>
            </a:r>
          </a:p>
        </p:txBody>
      </p:sp>
      <p:sp>
        <p:nvSpPr>
          <p:cNvPr id="2" name="矩形 1"/>
          <p:cNvSpPr/>
          <p:nvPr/>
        </p:nvSpPr>
        <p:spPr>
          <a:xfrm>
            <a:off x="650872" y="3450749"/>
            <a:ext cx="667544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50873" y="1918355"/>
            <a:ext cx="6599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H31   H311   H32   H311.12   H312   H31-61</a:t>
            </a:r>
            <a:endParaRPr lang="en-US" altLang="zh-CN" sz="2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50872" y="3801269"/>
            <a:ext cx="8732839" cy="174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答案：</a:t>
            </a:r>
            <a:endParaRPr lang="en-US" altLang="zh-CN" sz="24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Arial Unicode MS" panose="020B0604020202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H31     H31-61   H311   H311.12   H312   H32</a:t>
            </a:r>
            <a:endParaRPr lang="en-US" altLang="zh-CN" sz="2400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3534" y="4944269"/>
            <a:ext cx="276577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4144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724320" y="448469"/>
            <a:ext cx="6528544" cy="549390"/>
          </a:xfrm>
        </p:spPr>
        <p:txBody>
          <a:bodyPr/>
          <a:lstStyle/>
          <a:p>
            <a:pPr eaLnBrk="1" hangingPunct="1"/>
            <a:r>
              <a:rPr lang="zh-CN" altLang="en-US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问题</a:t>
            </a:r>
            <a:r>
              <a:rPr lang="en-US" altLang="zh-CN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：下面</a:t>
            </a:r>
            <a:r>
              <a:rPr lang="zh-CN" altLang="en-US" sz="2800" b="1" dirty="0" smtClean="0">
                <a:solidFill>
                  <a:srgbClr val="0070C0"/>
                </a:solidFill>
                <a:ea typeface="黑体" pitchFamily="2" charset="-122"/>
              </a:rPr>
              <a:t>这组分类号是如何排列的？</a:t>
            </a:r>
          </a:p>
        </p:txBody>
      </p:sp>
      <p:sp>
        <p:nvSpPr>
          <p:cNvPr id="2" name="矩形 1"/>
          <p:cNvSpPr/>
          <p:nvPr/>
        </p:nvSpPr>
        <p:spPr>
          <a:xfrm>
            <a:off x="650872" y="3450749"/>
            <a:ext cx="667544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49839" y="1286669"/>
            <a:ext cx="8961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TP315/4033      TP315.1/1413    TP315.3-61 </a:t>
            </a: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/1920 </a:t>
            </a:r>
          </a:p>
          <a:p>
            <a:pPr>
              <a:lnSpc>
                <a:spcPct val="200000"/>
              </a:lnSpc>
            </a:pP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TP315.3/4527   TP315/0117       TP315.3/4021</a:t>
            </a:r>
            <a:endParaRPr lang="en-US" altLang="zh-CN" sz="2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0026" y="4868069"/>
            <a:ext cx="1478382" cy="127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49839" y="3624263"/>
            <a:ext cx="8732839" cy="174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答案：</a:t>
            </a:r>
            <a:endParaRPr lang="en-US" altLang="zh-CN" sz="24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Arial Unicode MS" panose="020B0604020202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TP315/0117       TP315/4033   </a:t>
            </a:r>
            <a:r>
              <a:rPr lang="zh-CN" altLang="en-US" sz="24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</a:t>
            </a:r>
            <a:r>
              <a:rPr lang="en-US" altLang="zh-CN" sz="24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TP315.1/1413   </a:t>
            </a:r>
            <a:r>
              <a:rPr lang="zh-CN" altLang="en-US" sz="24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</a:t>
            </a:r>
            <a:r>
              <a:rPr lang="en-US" altLang="zh-CN" sz="24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TP315.3/4021    TP315.3/4527    </a:t>
            </a:r>
            <a:r>
              <a:rPr lang="en-US" altLang="zh-CN" sz="24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TP315.3-61/1920</a:t>
            </a: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6488112" y="6315869"/>
            <a:ext cx="2819400" cy="31120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图书馆利用</a:t>
            </a:r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》----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基础知识</a:t>
            </a:r>
          </a:p>
        </p:txBody>
      </p:sp>
    </p:spTree>
    <p:extLst>
      <p:ext uri="{BB962C8B-B14F-4D97-AF65-F5344CB8AC3E}">
        <p14:creationId xmlns:p14="http://schemas.microsoft.com/office/powerpoint/2010/main" xmlns="" val="141328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6914" y="1286669"/>
            <a:ext cx="8570612" cy="3581400"/>
          </a:xfrm>
          <a:prstGeom prst="rect">
            <a:avLst/>
          </a:prstGeom>
          <a:solidFill>
            <a:schemeClr val="accent1">
              <a:lumMod val="40000"/>
              <a:lumOff val="60000"/>
              <a:alpha val="14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555" tIns="59778" rIns="119555" bIns="59778" anchor="ctr"/>
          <a:lstStyle/>
          <a:p>
            <a:pPr algn="just">
              <a:lnSpc>
                <a:spcPct val="150000"/>
              </a:lnSpc>
              <a:defRPr/>
            </a:pPr>
            <a:endParaRPr lang="zh-CN" altLang="en-US" sz="3200" b="1" dirty="0">
              <a:solidFill>
                <a:srgbClr val="FF0000"/>
              </a:solidFill>
              <a:latin typeface="+mj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3000" b="1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1075769" y="1058068"/>
            <a:ext cx="7952901" cy="3657601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77356" y="1894483"/>
            <a:ext cx="1804987" cy="1935761"/>
          </a:xfrm>
          <a:prstGeom prst="ellipse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38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2600" b="1" dirty="0" smtClean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馆藏概念</a:t>
            </a:r>
            <a:r>
              <a:rPr lang="zh-CN" altLang="en-US" sz="2600" b="1" dirty="0" smtClean="0">
                <a:solidFill>
                  <a:srgbClr val="002060"/>
                </a:solidFill>
                <a:ea typeface="黑体" pitchFamily="2" charset="-122"/>
              </a:rPr>
              <a:t>   </a:t>
            </a:r>
            <a:endParaRPr lang="zh-CN" altLang="en-US" sz="2600" b="1" dirty="0">
              <a:solidFill>
                <a:srgbClr val="002060"/>
              </a:solidFill>
              <a:ea typeface="黑体" pitchFamily="2" charset="-122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973512" y="1903116"/>
            <a:ext cx="1941512" cy="1918494"/>
          </a:xfrm>
          <a:prstGeom prst="ellipse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3800" b="1" dirty="0">
                <a:solidFill>
                  <a:srgbClr val="FF0000"/>
                </a:solidFill>
                <a:ea typeface="黑体" pitchFamily="2" charset="-122"/>
              </a:rPr>
              <a:t> </a:t>
            </a:r>
            <a:r>
              <a:rPr lang="zh-CN" altLang="en-US" sz="2600" b="1" dirty="0" smtClean="0">
                <a:solidFill>
                  <a:srgbClr val="002060"/>
                </a:solidFill>
                <a:ea typeface="黑体" pitchFamily="2" charset="-122"/>
              </a:rPr>
              <a:t>文献类型</a:t>
            </a:r>
            <a:r>
              <a:rPr lang="zh-CN" altLang="en-US" sz="2600" b="1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  </a:t>
            </a:r>
            <a:endParaRPr lang="en-US" altLang="zh-CN" sz="2600" b="1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7125257" y="1932583"/>
            <a:ext cx="1905000" cy="1967309"/>
          </a:xfrm>
          <a:prstGeom prst="ellipse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3800" b="1" dirty="0">
                <a:solidFill>
                  <a:srgbClr val="FF0000"/>
                </a:solidFill>
                <a:ea typeface="黑体" pitchFamily="2" charset="-122"/>
              </a:rPr>
              <a:t> </a:t>
            </a:r>
            <a:r>
              <a:rPr lang="zh-CN" altLang="en-US" sz="2600" b="1" dirty="0" smtClean="0">
                <a:solidFill>
                  <a:srgbClr val="002060"/>
                </a:solidFill>
                <a:ea typeface="黑体" pitchFamily="2" charset="-122"/>
              </a:rPr>
              <a:t>图书索书号</a:t>
            </a:r>
            <a:endParaRPr lang="zh-CN" altLang="en-US" sz="2600" b="1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2996840" y="1515269"/>
            <a:ext cx="4248131" cy="27432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7097712" y="6156484"/>
            <a:ext cx="2819400" cy="4560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0070C0"/>
                </a:solidFill>
              </a:rPr>
              <a:t>《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图书馆利用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》---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基础知识</a:t>
            </a:r>
            <a:endParaRPr lang="zh-CN" altLang="en-US" sz="1400" b="1" i="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38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8" grpId="0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7021512" y="6163469"/>
            <a:ext cx="2903008" cy="53204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图书馆利用</a:t>
            </a:r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》----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基础知识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677069"/>
            <a:ext cx="2971800" cy="639717"/>
          </a:xfrm>
        </p:spPr>
        <p:txBody>
          <a:bodyPr/>
          <a:lstStyle/>
          <a:p>
            <a:pPr eaLnBrk="1" hangingPunct="1"/>
            <a:r>
              <a:rPr lang="en-US" altLang="zh-CN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图书馆的馆藏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82712" y="2048669"/>
            <a:ext cx="6562599" cy="687445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zh-CN" altLang="en-US" sz="2400" b="1" dirty="0" smtClean="0">
                <a:solidFill>
                  <a:srgbClr val="002060"/>
                </a:solidFill>
                <a:ea typeface="黑体" pitchFamily="2" charset="-122"/>
              </a:rPr>
              <a:t>   </a:t>
            </a:r>
            <a:r>
              <a:rPr lang="zh-CN" altLang="en-US" sz="2600" b="1" dirty="0" smtClean="0">
                <a:solidFill>
                  <a:srgbClr val="0070C0"/>
                </a:solidFill>
                <a:ea typeface="黑体" pitchFamily="2" charset="-122"/>
              </a:rPr>
              <a:t>馆藏，</a:t>
            </a:r>
            <a:r>
              <a:rPr lang="zh-CN" altLang="en-US" sz="2600" b="1" dirty="0" smtClean="0">
                <a:solidFill>
                  <a:schemeClr val="tx1"/>
                </a:solidFill>
                <a:ea typeface="黑体" pitchFamily="2" charset="-122"/>
              </a:rPr>
              <a:t>是图书馆所收藏的各类文献的</a:t>
            </a:r>
            <a:r>
              <a:rPr lang="zh-CN" altLang="en-US" sz="2600" b="1" dirty="0" smtClean="0">
                <a:solidFill>
                  <a:srgbClr val="0070C0"/>
                </a:solidFill>
                <a:ea typeface="黑体" pitchFamily="2" charset="-122"/>
              </a:rPr>
              <a:t>总和。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904" y="4279825"/>
            <a:ext cx="1687147" cy="84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0852" y="4422150"/>
            <a:ext cx="914400" cy="103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7911" y="4388029"/>
            <a:ext cx="1032517" cy="90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4512" y="4388029"/>
            <a:ext cx="1219200" cy="102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8711" y="4751633"/>
            <a:ext cx="1332801" cy="89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0512" y="4702696"/>
            <a:ext cx="1143000" cy="7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314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7173912" y="6011069"/>
            <a:ext cx="2819400" cy="53204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图书馆利用</a:t>
            </a:r>
            <a:r>
              <a:rPr lang="en-US" altLang="zh-CN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》----</a:t>
            </a:r>
            <a:r>
              <a:rPr lang="zh-CN" altLang="en-US" sz="16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基础知识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2" y="205559"/>
            <a:ext cx="3810000" cy="571504"/>
          </a:xfrm>
        </p:spPr>
        <p:txBody>
          <a:bodyPr/>
          <a:lstStyle/>
          <a:p>
            <a:pPr eaLnBrk="1" hangingPunct="1"/>
            <a:r>
              <a:rPr lang="en-US" altLang="zh-CN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馆藏文献资源的类型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8280" y="705625"/>
            <a:ext cx="7995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zh-CN" altLang="en-US" sz="2400" b="1" dirty="0" smtClean="0">
                <a:solidFill>
                  <a:srgbClr val="0070C0"/>
                </a:solidFill>
                <a:ea typeface="黑体" pitchFamily="2" charset="-122"/>
              </a:rPr>
              <a:t>        </a:t>
            </a:r>
            <a:r>
              <a:rPr lang="zh-CN" altLang="en-US" sz="2400" dirty="0" smtClean="0">
                <a:latin typeface="+mn-ea"/>
              </a:rPr>
              <a:t>按照不同的标准对文献进行划分，可以分出不同类型。</a:t>
            </a:r>
            <a:endParaRPr lang="en-US" altLang="zh-CN" sz="2400" dirty="0" smtClean="0">
              <a:latin typeface="+mn-ea"/>
            </a:endParaRPr>
          </a:p>
          <a:p>
            <a:pPr marL="457200" indent="-457200"/>
            <a:r>
              <a:rPr lang="en-US" altLang="zh-CN" sz="2400" b="1" dirty="0" smtClean="0">
                <a:ea typeface="黑体" pitchFamily="2" charset="-122"/>
              </a:rPr>
              <a:t>    </a:t>
            </a:r>
          </a:p>
          <a:p>
            <a:pPr marL="457200" indent="-457200"/>
            <a:r>
              <a:rPr lang="en-US" altLang="zh-CN" sz="2400" b="1" dirty="0" smtClean="0">
                <a:solidFill>
                  <a:schemeClr val="accent1"/>
                </a:solidFill>
                <a:latin typeface="+mn-ea"/>
              </a:rPr>
              <a:t>   </a:t>
            </a:r>
            <a:r>
              <a:rPr lang="zh-CN" altLang="zh-CN" sz="2400" b="1" dirty="0" smtClean="0">
                <a:solidFill>
                  <a:schemeClr val="accent1"/>
                </a:solidFill>
                <a:latin typeface="+mn-ea"/>
              </a:rPr>
              <a:t>①</a:t>
            </a:r>
            <a:r>
              <a:rPr lang="en-US" altLang="zh-CN" sz="2400" b="1" dirty="0" smtClean="0">
                <a:solidFill>
                  <a:schemeClr val="accent1"/>
                </a:solidFill>
                <a:latin typeface="+mn-ea"/>
              </a:rPr>
              <a:t> </a:t>
            </a:r>
            <a:r>
              <a:rPr lang="zh-CN" altLang="en-US" sz="2400" b="1" dirty="0" smtClean="0">
                <a:solidFill>
                  <a:schemeClr val="accent1"/>
                </a:solidFill>
                <a:latin typeface="+mn-ea"/>
              </a:rPr>
              <a:t>按文献的物质形式</a:t>
            </a:r>
            <a:endParaRPr lang="zh-CN" altLang="en-US" sz="2400" b="1" dirty="0">
              <a:solidFill>
                <a:srgbClr val="0070C0"/>
              </a:solidFill>
              <a:ea typeface="黑体" pitchFamily="2" charset="-122"/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xmlns="" val="2215285581"/>
              </p:ext>
            </p:extLst>
          </p:nvPr>
        </p:nvGraphicFramePr>
        <p:xfrm>
          <a:off x="544512" y="2353469"/>
          <a:ext cx="2362200" cy="2709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图示 15"/>
          <p:cNvGraphicFramePr/>
          <p:nvPr>
            <p:extLst>
              <p:ext uri="{D42A27DB-BD31-4B8C-83A1-F6EECF244321}">
                <p14:modId xmlns:p14="http://schemas.microsoft.com/office/powerpoint/2010/main" xmlns="" val="3220582739"/>
              </p:ext>
            </p:extLst>
          </p:nvPr>
        </p:nvGraphicFramePr>
        <p:xfrm>
          <a:off x="6869112" y="2429669"/>
          <a:ext cx="24384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40112" y="2505869"/>
            <a:ext cx="3124200" cy="2498441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会议文献</a:t>
            </a:r>
            <a:endParaRPr lang="en-US" altLang="zh-CN" sz="22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2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学位论文</a:t>
            </a:r>
            <a:endParaRPr lang="en-US" altLang="zh-CN" sz="22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2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科技报告</a:t>
            </a:r>
            <a:endParaRPr lang="zh-CN" altLang="en-US" sz="22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440112" y="3344069"/>
            <a:ext cx="3124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440112" y="4258469"/>
            <a:ext cx="3124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06837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3" grpId="0"/>
      <p:bldGraphic spid="5" grpId="0">
        <p:bldAsOne/>
      </p:bldGraphic>
      <p:bldGraphic spid="16" grpId="0">
        <p:bldAsOne/>
      </p:bldGraphic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6792912" y="6087269"/>
            <a:ext cx="2979208" cy="53204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0070C0"/>
                </a:solidFill>
              </a:rPr>
              <a:t>《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图书馆利用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》----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基础知识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773112" y="372269"/>
            <a:ext cx="2971800" cy="639717"/>
          </a:xfrm>
        </p:spPr>
        <p:txBody>
          <a:bodyPr/>
          <a:lstStyle/>
          <a:p>
            <a:pPr eaLnBrk="1" hangingPunct="1"/>
            <a:r>
              <a:rPr lang="zh-CN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② 按载体形态划分</a:t>
            </a: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xmlns="" val="1949161132"/>
              </p:ext>
            </p:extLst>
          </p:nvPr>
        </p:nvGraphicFramePr>
        <p:xfrm>
          <a:off x="163512" y="1058069"/>
          <a:ext cx="4876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矩形 2"/>
          <p:cNvSpPr/>
          <p:nvPr/>
        </p:nvSpPr>
        <p:spPr>
          <a:xfrm>
            <a:off x="5040312" y="2958603"/>
            <a:ext cx="114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endParaRPr lang="zh-CN" altLang="en-US" sz="54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5712" y="323560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声像型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3313" y="3344069"/>
            <a:ext cx="684610" cy="53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4912" y="2702718"/>
            <a:ext cx="7366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040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6792912" y="6087269"/>
            <a:ext cx="2979208" cy="53204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0070C0"/>
                </a:solidFill>
              </a:rPr>
              <a:t>《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图书馆利用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》----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基础知识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714" y="507904"/>
            <a:ext cx="2752957" cy="253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0112" y="507904"/>
            <a:ext cx="2667000" cy="255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6712" y="507905"/>
            <a:ext cx="1432718" cy="256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6712" y="4112232"/>
            <a:ext cx="2865437" cy="215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2112" y="4170210"/>
            <a:ext cx="2743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9430" y="507905"/>
            <a:ext cx="1432718" cy="253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715" y="4143375"/>
            <a:ext cx="2752956" cy="195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713" y="3071343"/>
            <a:ext cx="9342435" cy="75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8421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594" y="348435"/>
            <a:ext cx="9033006" cy="428628"/>
          </a:xfrm>
        </p:spPr>
        <p:txBody>
          <a:bodyPr/>
          <a:lstStyle/>
          <a:p>
            <a:r>
              <a:rPr lang="zh-CN" altLang="en-US" sz="2400" b="1" dirty="0" smtClean="0">
                <a:solidFill>
                  <a:schemeClr val="accent1"/>
                </a:solidFill>
                <a:latin typeface="Calibri"/>
              </a:rPr>
              <a:t>③ 按文献的等级结构划分</a:t>
            </a:r>
            <a:r>
              <a:rPr lang="en-US" altLang="zh-CN" sz="2000" dirty="0" smtClean="0">
                <a:latin typeface="Calibri"/>
              </a:rPr>
              <a:t/>
            </a:r>
            <a:br>
              <a:rPr lang="en-US" altLang="zh-CN" sz="2000" dirty="0" smtClean="0">
                <a:latin typeface="Calibri"/>
              </a:rPr>
            </a:br>
            <a:endParaRPr lang="zh-CN" altLang="en-US" sz="20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2594" y="848501"/>
            <a:ext cx="8715436" cy="5715040"/>
          </a:xfrm>
        </p:spPr>
        <p:txBody>
          <a:bodyPr/>
          <a:lstStyle/>
          <a:p>
            <a:r>
              <a:rPr lang="zh-CN" sz="2000" dirty="0"/>
              <a:t>按照文献中信息量的变化，依据文献的加工类型又可分为以下</a:t>
            </a:r>
            <a:r>
              <a:rPr lang="zh-CN" sz="2000" b="1" dirty="0">
                <a:solidFill>
                  <a:schemeClr val="accent1"/>
                </a:solidFill>
              </a:rPr>
              <a:t>四个级别</a:t>
            </a:r>
            <a:r>
              <a:rPr lang="zh-CN" sz="2000" dirty="0"/>
              <a:t>：</a:t>
            </a:r>
          </a:p>
          <a:p>
            <a:r>
              <a:rPr lang="en-US" sz="2000" dirty="0"/>
              <a:t> </a:t>
            </a:r>
            <a:endParaRPr lang="zh-CN" sz="2000" dirty="0"/>
          </a:p>
          <a:p>
            <a:pPr lvl="0">
              <a:buFont typeface="Wingdings" pitchFamily="2" charset="2"/>
              <a:buChar char="Ø"/>
            </a:pPr>
            <a:r>
              <a:rPr lang="en-US" altLang="zh-CN" sz="2000" dirty="0" smtClean="0"/>
              <a:t> </a:t>
            </a:r>
            <a:r>
              <a:rPr lang="zh-CN" sz="2000" dirty="0" smtClean="0"/>
              <a:t>零次</a:t>
            </a:r>
            <a:r>
              <a:rPr lang="zh-CN" sz="2000" dirty="0"/>
              <a:t>文献</a:t>
            </a:r>
          </a:p>
          <a:p>
            <a:r>
              <a:rPr lang="zh-CN" sz="2000" dirty="0"/>
              <a:t>零次文献又称灰色文献，是作者以本人的经验、研究或研制成果为基本素材而创作的，但未经正式出版或非正式渠道交流的文献，只为个人或某一团体使用，如文章草稿、私人笔记、会议记录、试验记录、信件、博客等。它具有原始性、新颖性、分散性和非检索性等特征</a:t>
            </a:r>
            <a:r>
              <a:rPr lang="zh-CN" sz="2000" dirty="0" smtClean="0"/>
              <a:t>。</a:t>
            </a:r>
            <a:endParaRPr lang="en-US" altLang="zh-CN" sz="2000" dirty="0" smtClean="0"/>
          </a:p>
          <a:p>
            <a:endParaRPr lang="zh-CN" sz="2000" dirty="0"/>
          </a:p>
          <a:p>
            <a:pPr lvl="0">
              <a:buFont typeface="Wingdings" pitchFamily="2" charset="2"/>
              <a:buChar char="Ø"/>
            </a:pPr>
            <a:r>
              <a:rPr lang="en-US" altLang="zh-CN" sz="2000" dirty="0" smtClean="0"/>
              <a:t> </a:t>
            </a:r>
            <a:r>
              <a:rPr lang="zh-CN" sz="2000" dirty="0" smtClean="0"/>
              <a:t>一</a:t>
            </a:r>
            <a:r>
              <a:rPr lang="zh-CN" sz="2000" dirty="0"/>
              <a:t>次文献</a:t>
            </a:r>
          </a:p>
          <a:p>
            <a:r>
              <a:rPr lang="zh-CN" sz="2000" dirty="0"/>
              <a:t>一次文献又称原始文献，是作者以本人的经验、研究或研制成果为基本素材而创作的，经公开发表或正式交流而形成的文献，如期刊论文、阅读性的图书、科技报告、会议文献、专利说明书、技术标准等。一次文献是文献的主体，是最基本的信息源，也是文献检索的对象。</a:t>
            </a:r>
          </a:p>
          <a:p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4296" y="5277657"/>
            <a:ext cx="4643470" cy="85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5744</TotalTime>
  <Words>1281</Words>
  <Application>Microsoft Office PowerPoint</Application>
  <PresentationFormat>自定义</PresentationFormat>
  <Paragraphs>168</Paragraphs>
  <Slides>32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Theme</vt:lpstr>
      <vt:lpstr>幻灯片 1</vt:lpstr>
      <vt:lpstr>考试方式：</vt:lpstr>
      <vt:lpstr>幻灯片 3</vt:lpstr>
      <vt:lpstr>幻灯片 4</vt:lpstr>
      <vt:lpstr>1. 图书馆的馆藏</vt:lpstr>
      <vt:lpstr>2. 馆藏文献资源的类型</vt:lpstr>
      <vt:lpstr>② 按载体形态划分</vt:lpstr>
      <vt:lpstr>幻灯片 8</vt:lpstr>
      <vt:lpstr>③ 按文献的等级结构划分 </vt:lpstr>
      <vt:lpstr>幻灯片 10</vt:lpstr>
      <vt:lpstr>幻灯片 11</vt:lpstr>
      <vt:lpstr>3. 图书的索书号</vt:lpstr>
      <vt:lpstr>幻灯片 13</vt:lpstr>
      <vt:lpstr>图书分类号  </vt:lpstr>
      <vt:lpstr>幻灯片 15</vt:lpstr>
      <vt:lpstr>幻灯片 16</vt:lpstr>
      <vt:lpstr>幻灯片 17</vt:lpstr>
      <vt:lpstr>幻灯片 18</vt:lpstr>
      <vt:lpstr>幻灯片 19</vt:lpstr>
      <vt:lpstr>幻灯片 20</vt:lpstr>
      <vt:lpstr> 图书分类号</vt:lpstr>
      <vt:lpstr>著者号</vt:lpstr>
      <vt:lpstr>语种号</vt:lpstr>
      <vt:lpstr>索书号</vt:lpstr>
      <vt:lpstr>幻灯片 25</vt:lpstr>
      <vt:lpstr>幻灯片 26</vt:lpstr>
      <vt:lpstr>幻灯片 27</vt:lpstr>
      <vt:lpstr>幻灯片 28</vt:lpstr>
      <vt:lpstr>幻灯片 29</vt:lpstr>
      <vt:lpstr>问题1：下面这组分类号是如何排列的？</vt:lpstr>
      <vt:lpstr>问题2：下面这组分类号是如何排列的？</vt:lpstr>
      <vt:lpstr>问题3：下面这组分类号是如何排列的？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cj</dc:creator>
  <cp:lastModifiedBy>lib</cp:lastModifiedBy>
  <cp:revision>971</cp:revision>
  <dcterms:created xsi:type="dcterms:W3CDTF">2015-04-11T14:21:06Z</dcterms:created>
  <dcterms:modified xsi:type="dcterms:W3CDTF">2017-06-20T05:48:01Z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2015-04-01T00:00:00Z</vt:filetime>
  </property>
  <property fmtid="{D5CDD505-2E9C-101B-9397-08002B2CF9AE}" pid="3" name="LastSaved">
    <vt:filetime>2015-04-11T00:00:00Z</vt:filetime>
  </property>
</Properties>
</file>